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8461" y="20642"/>
            <a:ext cx="12192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8322733" y="6269043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lIns="91301" tIns="45653" rIns="91301" bIns="4565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2111" y="6034088"/>
            <a:ext cx="10460568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36086" y="6021388"/>
            <a:ext cx="757978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4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4D3431-B041-0A40-B28B-FE7131AF5DE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6191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168B1-C645-CD4D-9633-07FA93ABFF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7464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28600"/>
            <a:ext cx="2743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22AE9-580B-954A-A5CA-92798B12AB4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542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FEF5D-DB0A-914A-A897-1B1537C0F4F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7429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9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35" indent="0">
              <a:buNone/>
              <a:defRPr sz="1800"/>
            </a:lvl2pPr>
            <a:lvl3pPr marL="913074" indent="0">
              <a:buNone/>
              <a:defRPr sz="1600"/>
            </a:lvl3pPr>
            <a:lvl4pPr marL="1369612" indent="0">
              <a:buNone/>
              <a:defRPr sz="1400"/>
            </a:lvl4pPr>
            <a:lvl5pPr marL="1826147" indent="0">
              <a:buNone/>
              <a:defRPr sz="1400"/>
            </a:lvl5pPr>
            <a:lvl6pPr marL="2282685" indent="0">
              <a:buNone/>
              <a:defRPr sz="1400"/>
            </a:lvl6pPr>
            <a:lvl7pPr marL="2739222" indent="0">
              <a:buNone/>
              <a:defRPr sz="1400"/>
            </a:lvl7pPr>
            <a:lvl8pPr marL="3195752" indent="0">
              <a:buNone/>
              <a:defRPr sz="1400"/>
            </a:lvl8pPr>
            <a:lvl9pPr marL="365229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50E2C-2044-1848-840F-22CDDA1046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008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F2859-4680-E04A-BFCB-817C9CDD94D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7352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35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12" indent="0">
              <a:buNone/>
              <a:defRPr sz="1600" b="1"/>
            </a:lvl4pPr>
            <a:lvl5pPr marL="1826147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2" indent="0">
              <a:buNone/>
              <a:defRPr sz="1600" b="1"/>
            </a:lvl7pPr>
            <a:lvl8pPr marL="3195752" indent="0">
              <a:buNone/>
              <a:defRPr sz="1600" b="1"/>
            </a:lvl8pPr>
            <a:lvl9pPr marL="365229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35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12" indent="0">
              <a:buNone/>
              <a:defRPr sz="1600" b="1"/>
            </a:lvl4pPr>
            <a:lvl5pPr marL="1826147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2" indent="0">
              <a:buNone/>
              <a:defRPr sz="1600" b="1"/>
            </a:lvl7pPr>
            <a:lvl8pPr marL="3195752" indent="0">
              <a:buNone/>
              <a:defRPr sz="1600" b="1"/>
            </a:lvl8pPr>
            <a:lvl9pPr marL="365229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84BF-B597-4E44-80C1-4C2EFFFCCA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7755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4D11B-4745-0E40-A0BF-BA7972F3FA0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7328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9F590-436C-FC41-BE21-18CF52221C8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80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9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35" indent="0">
              <a:buNone/>
              <a:defRPr sz="1200"/>
            </a:lvl2pPr>
            <a:lvl3pPr marL="913074" indent="0">
              <a:buNone/>
              <a:defRPr sz="1000"/>
            </a:lvl3pPr>
            <a:lvl4pPr marL="1369612" indent="0">
              <a:buNone/>
              <a:defRPr sz="900"/>
            </a:lvl4pPr>
            <a:lvl5pPr marL="1826147" indent="0">
              <a:buNone/>
              <a:defRPr sz="900"/>
            </a:lvl5pPr>
            <a:lvl6pPr marL="2282685" indent="0">
              <a:buNone/>
              <a:defRPr sz="900"/>
            </a:lvl6pPr>
            <a:lvl7pPr marL="2739222" indent="0">
              <a:buNone/>
              <a:defRPr sz="900"/>
            </a:lvl7pPr>
            <a:lvl8pPr marL="3195752" indent="0">
              <a:buNone/>
              <a:defRPr sz="900"/>
            </a:lvl8pPr>
            <a:lvl9pPr marL="365229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7A7E6-567E-1C4A-94E0-85BD269C0A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4867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35" indent="0">
              <a:buNone/>
              <a:defRPr sz="2800"/>
            </a:lvl2pPr>
            <a:lvl3pPr marL="913074" indent="0">
              <a:buNone/>
              <a:defRPr sz="2400"/>
            </a:lvl3pPr>
            <a:lvl4pPr marL="1369612" indent="0">
              <a:buNone/>
              <a:defRPr sz="2000"/>
            </a:lvl4pPr>
            <a:lvl5pPr marL="1826147" indent="0">
              <a:buNone/>
              <a:defRPr sz="2000"/>
            </a:lvl5pPr>
            <a:lvl6pPr marL="2282685" indent="0">
              <a:buNone/>
              <a:defRPr sz="2000"/>
            </a:lvl6pPr>
            <a:lvl7pPr marL="2739222" indent="0">
              <a:buNone/>
              <a:defRPr sz="2000"/>
            </a:lvl7pPr>
            <a:lvl8pPr marL="3195752" indent="0">
              <a:buNone/>
              <a:defRPr sz="2000"/>
            </a:lvl8pPr>
            <a:lvl9pPr marL="3652294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35" indent="0">
              <a:buNone/>
              <a:defRPr sz="1200"/>
            </a:lvl2pPr>
            <a:lvl3pPr marL="913074" indent="0">
              <a:buNone/>
              <a:defRPr sz="1000"/>
            </a:lvl3pPr>
            <a:lvl4pPr marL="1369612" indent="0">
              <a:buNone/>
              <a:defRPr sz="900"/>
            </a:lvl4pPr>
            <a:lvl5pPr marL="1826147" indent="0">
              <a:buNone/>
              <a:defRPr sz="900"/>
            </a:lvl5pPr>
            <a:lvl6pPr marL="2282685" indent="0">
              <a:buNone/>
              <a:defRPr sz="900"/>
            </a:lvl6pPr>
            <a:lvl7pPr marL="2739222" indent="0">
              <a:buNone/>
              <a:defRPr sz="900"/>
            </a:lvl7pPr>
            <a:lvl8pPr marL="3195752" indent="0">
              <a:buNone/>
              <a:defRPr sz="900"/>
            </a:lvl8pPr>
            <a:lvl9pPr marL="365229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9E525-4519-FF48-9C92-80DF7D3EF4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7607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8331200" y="6262690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lIns="91301" tIns="45653" rIns="91301" bIns="45653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1"/>
            <a:ext cx="104648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charset="0"/>
                </a:endParaRPr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836086" y="6021388"/>
            <a:ext cx="7579783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charset="0"/>
              </a:endParaRPr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1" tIns="45653" rIns="91301" bIns="456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01" tIns="45653" rIns="91301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1" tIns="45653" rIns="91301" bIns="456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1" tIns="45653" rIns="91301" bIns="45653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1" tIns="45653" rIns="91301" bIns="456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2791D1-8F7F-4640-9871-5D3FFFB74730}" type="slidenum">
              <a:rPr lang="en-US" smtClean="0">
                <a:solidFill>
                  <a:srgbClr val="FFFFFF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352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653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30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6961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614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402" indent="-34240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1872" indent="-28533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1345" indent="-228269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597878" indent="-22826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4417" indent="-228269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0953" indent="-228269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67491" indent="-228269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4028" indent="-228269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0564" indent="-228269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3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74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12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47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8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22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52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294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THANKFUL WORSHIP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rgbClr val="FCDD42"/>
                </a:solidFill>
                <a:latin typeface="Arial" charset="0"/>
              </a:rPr>
              <a:t>PSALM 100</a:t>
            </a:r>
          </a:p>
          <a:p>
            <a:pPr eaLnBrk="1" hangingPunct="1"/>
            <a:r>
              <a:rPr lang="en-US" sz="2000" b="1">
                <a:solidFill>
                  <a:srgbClr val="FCDD42"/>
                </a:solidFill>
                <a:latin typeface="Arial" charset="0"/>
              </a:rPr>
              <a:t>Dr Gary Arbino, October 2015</a:t>
            </a:r>
          </a:p>
        </p:txBody>
      </p:sp>
    </p:spTree>
    <p:extLst>
      <p:ext uri="{BB962C8B-B14F-4D97-AF65-F5344CB8AC3E}">
        <p14:creationId xmlns:p14="http://schemas.microsoft.com/office/powerpoint/2010/main" val="3970834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THANKFUL WORSHIP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 smtClean="0">
              <a:solidFill>
                <a:srgbClr val="FCDD42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27450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לְתֹודָ֑ה</a:t>
            </a:r>
            <a:endParaRPr lang="en-US">
              <a:solidFill>
                <a:srgbClr val="FFFF00"/>
              </a:solidFill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הָרִ֥יעוּ לַ֝יהוָ֗ה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‮עִבְד֣וּ אֶת־יְהוָ֣ה בְּשִׂמְחָ֑ה בֹּ֥אוּ לְ֝פָנָ֗יו בִּרְנָנָֽה׃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‮דְּע֗וּ כִּֽי־יְהוָה֮ ה֤וּא אֱלֹ֫הִ֥ים הֽוּא־עָ֭שָׂנוּ וְלֹ֣א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FFFF00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אֲנַ֑חְנוּ עַ֝מֹּ֗ו 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‮בֹּ֤אוּ שְׁעָרָ֨יו׀ בְּתֹודָ֗ה חֲצֵרֹתָ֥יו בִּתְהִלָּ֑ה הֹֽודוּ־לֹ֝֗ו בָּרֲכ֥וּ 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יְ֭הֹוָה לְעֹולָ֣ם חַסְדֹּ֑ו וְעַד־דֹּ֥ר וָ֝דֹ֗ר 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58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</a:t>
            </a:r>
            <a:r>
              <a:rPr lang="he-IL">
                <a:latin typeface="Arial" charset="0"/>
              </a:rPr>
              <a:t>תֹודָ֑ה</a:t>
            </a:r>
            <a:endParaRPr lang="en-US"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הָרִ֥יעוּ לַ֝יהוָ֗ה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‮עִבְד֣וּ אֶת־יְהוָ֣ה בְּשִׂמְחָ֑ה בֹּ֥אוּ לְ֝פָנָ֗יו בִּרְנָנָֽה׃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‮דְּע֗וּ כִּֽי־יְהוָה֮ ה֤וּא אֱלֹ֫הִ֥ים הֽוּא־עָ֭שָׂנוּ וְלֹ֣א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FFFF00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אֲנַ֑חְנוּ עַ֝מֹּ֗ו 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‮בֹּ֤אוּ שְׁעָרָ֨יו׀ בְּתֹודָ֗ה חֲצֵרֹתָ֥יו בִּתְהִלָּ֑ה הֹֽודוּ־לֹ֝֗ו בָּרֲכ֥וּ 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יְ֭הֹוָה לְעֹולָ֣ם חַסְדֹּ֑ו וְעַד־דֹּ֥ר וָ֝דֹ֗ר 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82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תֹודָ֑ה</a:t>
            </a:r>
            <a:endParaRPr lang="en-US">
              <a:solidFill>
                <a:srgbClr val="FFC000"/>
              </a:solidFill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latin typeface="Arial" charset="0"/>
              </a:rPr>
              <a:t>הָרִ֥יעוּ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לַ֝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יהוָ֗ה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‮עִבְד֣וּ אֶת־יְהוָ֣ה בְּשִׂמְחָ֑ה בֹּ֥אוּ לְ֝פָנָ֗יו בִּרְנָנָֽה׃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‮דְּע֗וּ כִּֽי־יְהוָה֮ ה֤וּא אֱלֹ֫הִ֥ים הֽוּא־עָ֭שָׂנוּ וְלֹ֣א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FFFF00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אֲנַ֑חְנוּ עַ֝מֹּ֗ו 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‮בֹּ֤אוּ שְׁעָרָ֨יו׀ בְּתֹודָ֗ה חֲצֵרֹתָ֥יו בִּתְהִלָּ֑ה הֹֽודוּ־לֹ֝֗ו בָּרֲכ֥וּ 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יְ֭הֹוָה לְעֹולָ֣ם חַסְדֹּ֑ו וְעַד־דֹּ֥ר וָ֝דֹ֗ר 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115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תֹודָ֑ה</a:t>
            </a:r>
            <a:endParaRPr lang="en-US">
              <a:solidFill>
                <a:srgbClr val="FFC000"/>
              </a:solidFill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הָרִ֥יעוּ לַ֝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יהוָ֗ה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he-IL">
                <a:latin typeface="Arial" charset="0"/>
              </a:rPr>
              <a:t>עִבְד֣וּ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אֶת־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יְהוָ֣ה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בְּ</a:t>
            </a:r>
            <a:r>
              <a:rPr lang="he-IL">
                <a:latin typeface="Arial" charset="0"/>
              </a:rPr>
              <a:t>שִׂמְחָ֑ה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בֹּ֥אוּ לְ֝פָנָ֗יו בִּ</a:t>
            </a:r>
            <a:r>
              <a:rPr lang="he-IL">
                <a:latin typeface="Arial" charset="0"/>
              </a:rPr>
              <a:t>רְנָנָֽה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‮דְּע֗וּ כִּֽי־יְהוָה֮ ה֤וּא אֱלֹ֫הִ֥ים הֽוּא־עָ֭שָׂנוּ וְלֹ֣א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FFFF00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אֲנַ֑חְנוּ עַ֝מֹּ֗ו 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‮בֹּ֤אוּ שְׁעָרָ֨יו׀ בְּתֹודָ֗ה חֲצֵרֹתָ֥יו בִּתְהִלָּ֑ה הֹֽודוּ־לֹ֝֗ו בָּרֲכ֥וּ 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יְ֭הֹוָה לְעֹולָ֣ם חַסְדֹּ֑ו וְעַד־דֹּ֥ר וָ֝דֹ֗ר 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7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תֹודָ֑ה</a:t>
            </a:r>
            <a:endParaRPr lang="en-US">
              <a:solidFill>
                <a:srgbClr val="FFC000"/>
              </a:solidFill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הָרִ֥יעוּ לַ֝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יהוָ֗ה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‮עִבְד֣וּ אֶת־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יְהוָ֣ה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בְּשִׂמְחָ֑ה בֹּ֥אוּ לְ֝פָנָ֗יו בִּרְנָנָֽה׃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he-IL">
                <a:latin typeface="Arial" charset="0"/>
              </a:rPr>
              <a:t>דְּע֗וּ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כִּֽי־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יְהוָה֮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ה֤וּא אֱלֹ֫הִ֥ים הֽוּא־</a:t>
            </a:r>
            <a:r>
              <a:rPr lang="he-IL">
                <a:latin typeface="Arial" charset="0"/>
              </a:rPr>
              <a:t>עָ֭שָׂנוּ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85C2FF"/>
                </a:solidFill>
                <a:latin typeface="Arial" charset="0"/>
              </a:rPr>
              <a:t>וְלֹ֣א</a:t>
            </a:r>
            <a:r>
              <a:rPr lang="he-IL" baseline="30000">
                <a:solidFill>
                  <a:srgbClr val="85C2FF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85C2FF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85C2FF"/>
                </a:solidFill>
                <a:latin typeface="Arial" charset="0"/>
              </a:rPr>
              <a:t> </a:t>
            </a:r>
            <a:r>
              <a:rPr lang="he-IL">
                <a:latin typeface="Arial" charset="0"/>
              </a:rPr>
              <a:t>אֲנַ֑חְנוּ עַ֝מֹּ֗ו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‮בֹּ֤אוּ שְׁעָרָ֨יו׀ בְּתֹודָ֗ה חֲצֵרֹתָ֥יו בִּתְהִלָּ֑ה הֹֽודוּ־לֹ֝֗ו בָּרֲכ֥וּ 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יְ֭הֹוָה לְעֹולָ֣ם חַסְדֹּ֑ו וְעַד־דֹּ֥ר וָ֝דֹ֗ר 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840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2"/>
            <a:ext cx="8229600" cy="9144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תֹודָ֑ה</a:t>
            </a:r>
            <a:endParaRPr lang="en-US">
              <a:solidFill>
                <a:srgbClr val="FFC000"/>
              </a:solidFill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הָרִ֥יעוּ לַ֝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יהוָ֗ה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‮עִבְד֣וּ אֶת־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יְהוָ֣ה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בְּשִׂמְחָ֑ה בֹּ֥אוּ לְ֝פָנָ֗יו בִּרְנָנָֽה׃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‮דְּע֗וּ כִּֽי־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יְהוָה֮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ה֤וּא אֱלֹ֫הִ֥ים הֽוּא־עָ֭שָׂנוּ וְלֹ֣א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FFFF00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אֲנַ֑חְנוּ עַ֝מֹּ֗ו 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he-IL">
                <a:latin typeface="Arial" charset="0"/>
              </a:rPr>
              <a:t>בֹּ֤אוּ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שְׁעָרָ֨יו׀ בְּ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חֲצֵרֹתָ֥יו בִּ</a:t>
            </a:r>
            <a:r>
              <a:rPr lang="he-IL">
                <a:latin typeface="Arial" charset="0"/>
              </a:rPr>
              <a:t>תְהִלָּ֑ה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הֹֽודוּ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־לֹ֝֗ו </a:t>
            </a:r>
            <a:r>
              <a:rPr lang="he-IL">
                <a:latin typeface="Arial" charset="0"/>
              </a:rPr>
              <a:t>בָּרֲכ֥וּ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latin typeface="Arial" charset="0"/>
              </a:rPr>
              <a:t>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יְ֭הֹוָה לְעֹולָ֣ם חַסְדֹּ֑ו וְעַד־דֹּ֥ר וָ֝דֹ֗ר 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38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2"/>
            <a:ext cx="8229600" cy="4495800"/>
          </a:xfrm>
        </p:spPr>
        <p:txBody>
          <a:bodyPr/>
          <a:lstStyle/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‮מִזְמֹ֥ור לְ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תֹודָ֑ה</a:t>
            </a:r>
            <a:endParaRPr lang="en-US">
              <a:solidFill>
                <a:srgbClr val="FFC000"/>
              </a:solidFill>
              <a:latin typeface="Arial" charset="0"/>
            </a:endParaRPr>
          </a:p>
          <a:p>
            <a:pPr rtl="1">
              <a:buFontTx/>
              <a:buNone/>
            </a:pPr>
            <a:r>
              <a:rPr lang="he-IL">
                <a:solidFill>
                  <a:srgbClr val="FFFF00"/>
                </a:solidFill>
                <a:latin typeface="Arial" charset="0"/>
              </a:rPr>
              <a:t> הָרִ֥יעוּ לַ֝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יהוָ֗ה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כָּל־הָאָֽרֶץ׃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‮עִבְד֣וּ אֶת־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יְהוָ֣ה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בְּשִׂמְחָ֑ה בֹּ֥אוּ לְ֝פָנָ֗יו בִּרְנָנָֽה׃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3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‮דְּע֗וּ כִּֽי־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יְהוָה֮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ה֤וּא אֱלֹ֫הִ֥ים הֽוּא־עָ֭שָׂנוּ וְלֹ֣א</a:t>
            </a: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en-US" baseline="30000">
                <a:solidFill>
                  <a:srgbClr val="FFFF00"/>
                </a:solidFill>
                <a:latin typeface="Arial" charset="0"/>
              </a:rPr>
              <a:t>a‬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אֲנַ֑חְנוּ עַ֝מֹּ֗ו וְצֹ֣אן מַרְעִיתֹֽו׃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4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‮בֹּ֤אוּ שְׁעָרָ֨יו׀ בְּ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תֹודָ֗ה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חֲצֵרֹתָ֥יו בִּתְהִלָּ֑ה </a:t>
            </a:r>
            <a:r>
              <a:rPr lang="he-IL">
                <a:solidFill>
                  <a:srgbClr val="FFC000"/>
                </a:solidFill>
                <a:latin typeface="Arial" charset="0"/>
              </a:rPr>
              <a:t>הֹֽודוּ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־לֹ֝֗ו בָּרֲכ֥וּ שְׁמֹֽו׃</a:t>
            </a:r>
          </a:p>
          <a:p>
            <a:pPr rtl="1"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5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‮כִּי־טֹ֣וב </a:t>
            </a:r>
            <a:r>
              <a:rPr lang="he-IL">
                <a:solidFill>
                  <a:srgbClr val="FF0000"/>
                </a:solidFill>
                <a:latin typeface="Arial" charset="0"/>
              </a:rPr>
              <a:t>יְ֭הֹוָה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latin typeface="Arial" charset="0"/>
              </a:rPr>
              <a:t>לְעֹולָ֣ם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</a:t>
            </a:r>
            <a:r>
              <a:rPr lang="he-IL">
                <a:latin typeface="Arial" charset="0"/>
              </a:rPr>
              <a:t>חַסְדֹּ֑ו</a:t>
            </a:r>
            <a:r>
              <a:rPr lang="he-IL">
                <a:solidFill>
                  <a:srgbClr val="FFFF00"/>
                </a:solidFill>
                <a:latin typeface="Arial" charset="0"/>
              </a:rPr>
              <a:t> וְעַד־דֹּ֥ר וָ֝דֹ֗ר </a:t>
            </a:r>
            <a:r>
              <a:rPr lang="he-IL">
                <a:latin typeface="Arial" charset="0"/>
              </a:rPr>
              <a:t>אֱמוּנָתֹֽו׃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CDD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23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CDD42"/>
                </a:solidFill>
                <a:latin typeface="Arial" charset="0"/>
              </a:rPr>
              <a:t>Psalm 136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838200"/>
          </a:xfrm>
        </p:spPr>
        <p:txBody>
          <a:bodyPr/>
          <a:lstStyle/>
          <a:p>
            <a:pPr>
              <a:buFontTx/>
              <a:buNone/>
            </a:pPr>
            <a:r>
              <a:rPr lang="he-IL" baseline="30000">
                <a:solidFill>
                  <a:srgbClr val="FFFF00"/>
                </a:solidFill>
                <a:latin typeface="Arial" charset="0"/>
              </a:rPr>
              <a:t>‮</a:t>
            </a:r>
            <a:r>
              <a:rPr lang="he-IL" sz="6600" baseline="30000">
                <a:solidFill>
                  <a:srgbClr val="FFC000"/>
                </a:solidFill>
                <a:latin typeface="Arial" charset="0"/>
              </a:rPr>
              <a:t>הֹוד֣וּ</a:t>
            </a:r>
            <a:r>
              <a:rPr lang="he-IL" sz="6600" baseline="30000">
                <a:solidFill>
                  <a:srgbClr val="FFFF00"/>
                </a:solidFill>
                <a:latin typeface="Arial" charset="0"/>
              </a:rPr>
              <a:t> לַ</a:t>
            </a:r>
            <a:r>
              <a:rPr lang="he-IL" sz="6600" baseline="30000">
                <a:solidFill>
                  <a:srgbClr val="FF0000"/>
                </a:solidFill>
                <a:latin typeface="Arial" charset="0"/>
              </a:rPr>
              <a:t>יהוָ֣ה</a:t>
            </a:r>
            <a:r>
              <a:rPr lang="he-IL" sz="6600" baseline="30000">
                <a:solidFill>
                  <a:srgbClr val="FFFF00"/>
                </a:solidFill>
                <a:latin typeface="Arial" charset="0"/>
              </a:rPr>
              <a:t> כִּי־טֹ֑וב כִּ֖י לְעֹולָ֣ם חַסְדֹּֽו׃</a:t>
            </a:r>
            <a:endParaRPr lang="he-IL" baseline="300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209800" y="2590800"/>
            <a:ext cx="754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1" tIns="45653" rIns="91301" bIns="4565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00"/>
                </a:solidFill>
              </a:rPr>
              <a:t>Give </a:t>
            </a:r>
            <a:r>
              <a:rPr lang="en-US" sz="3200">
                <a:solidFill>
                  <a:srgbClr val="FFC000"/>
                </a:solidFill>
              </a:rPr>
              <a:t>Thanks</a:t>
            </a:r>
            <a:r>
              <a:rPr lang="en-US" sz="3200">
                <a:solidFill>
                  <a:srgbClr val="FFFF00"/>
                </a:solidFill>
              </a:rPr>
              <a:t> to Ha</a:t>
            </a:r>
            <a:r>
              <a:rPr lang="en-US" sz="3200">
                <a:solidFill>
                  <a:srgbClr val="FF0000"/>
                </a:solidFill>
              </a:rPr>
              <a:t>Shem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00"/>
                </a:solidFill>
              </a:rPr>
              <a:t>For  - He is Good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00"/>
                </a:solidFill>
              </a:rPr>
              <a:t>For  - Forever is his Chessed</a:t>
            </a:r>
          </a:p>
        </p:txBody>
      </p:sp>
    </p:spTree>
    <p:extLst>
      <p:ext uri="{BB962C8B-B14F-4D97-AF65-F5344CB8AC3E}">
        <p14:creationId xmlns:p14="http://schemas.microsoft.com/office/powerpoint/2010/main" val="4074019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Mountain Top</vt:lpstr>
      <vt:lpstr>THANKFUL WORSHIP</vt:lpstr>
      <vt:lpstr>Psalm 100</vt:lpstr>
      <vt:lpstr>Psalm 100</vt:lpstr>
      <vt:lpstr>Psalm 100</vt:lpstr>
      <vt:lpstr>Psalm 100</vt:lpstr>
      <vt:lpstr>Psalm 100</vt:lpstr>
      <vt:lpstr>Psalm 100</vt:lpstr>
      <vt:lpstr>Psalm 100</vt:lpstr>
      <vt:lpstr>Psalm 136</vt:lpstr>
      <vt:lpstr>THANKFUL WORSHIP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THANKFUL WORSHIP</dc:title>
  <dc:creator>Vincent Lam</dc:creator>
  <cp:lastModifiedBy>Vincent Lam</cp:lastModifiedBy>
  <cp:revision>1</cp:revision>
  <dcterms:created xsi:type="dcterms:W3CDTF">2015-11-22T06:58:09Z</dcterms:created>
  <dcterms:modified xsi:type="dcterms:W3CDTF">2015-11-22T06:58:28Z</dcterms:modified>
</cp:coreProperties>
</file>