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varScale="1">
        <p:scale>
          <a:sx n="64" d="100"/>
          <a:sy n="64" d="100"/>
        </p:scale>
        <p:origin x="72"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18C30-426A-4E88-AFE1-837E90D768CA}" type="doc">
      <dgm:prSet loTypeId="urn:microsoft.com/office/officeart/2005/8/layout/hProcess9" loCatId="process" qsTypeId="urn:microsoft.com/office/officeart/2005/8/quickstyle/simple1" qsCatId="simple" csTypeId="urn:microsoft.com/office/officeart/2005/8/colors/accent1_2" csCatId="accent1" phldr="1"/>
      <dgm:spPr/>
    </dgm:pt>
    <dgm:pt modelId="{B26FD87C-CEC0-4CE5-A1E1-ACD4FEB30AF4}">
      <dgm:prSet phldrT="[Text]"/>
      <dgm:spPr/>
      <dgm:t>
        <a:bodyPr/>
        <a:lstStyle/>
        <a:p>
          <a:r>
            <a:rPr lang="en-US" dirty="0" smtClean="0"/>
            <a:t>Prayer</a:t>
          </a:r>
          <a:endParaRPr lang="en-US" dirty="0"/>
        </a:p>
      </dgm:t>
    </dgm:pt>
    <dgm:pt modelId="{D9C8D2BC-8BEE-4457-B0ED-D39599571909}" type="parTrans" cxnId="{DBBD29D2-2E41-4CA3-B262-9EE725EA3201}">
      <dgm:prSet/>
      <dgm:spPr/>
      <dgm:t>
        <a:bodyPr/>
        <a:lstStyle/>
        <a:p>
          <a:endParaRPr lang="en-US"/>
        </a:p>
      </dgm:t>
    </dgm:pt>
    <dgm:pt modelId="{91F37ED2-49AC-4C7A-B9AA-D1E7FF2AD350}" type="sibTrans" cxnId="{DBBD29D2-2E41-4CA3-B262-9EE725EA3201}">
      <dgm:prSet/>
      <dgm:spPr/>
      <dgm:t>
        <a:bodyPr/>
        <a:lstStyle/>
        <a:p>
          <a:endParaRPr lang="en-US"/>
        </a:p>
      </dgm:t>
    </dgm:pt>
    <dgm:pt modelId="{C7D66C2C-CE8E-495D-967C-A7144941189A}">
      <dgm:prSet phldrT="[Text]"/>
      <dgm:spPr/>
      <dgm:t>
        <a:bodyPr/>
        <a:lstStyle/>
        <a:p>
          <a:r>
            <a:rPr lang="en-US" dirty="0" smtClean="0"/>
            <a:t>Care</a:t>
          </a:r>
          <a:endParaRPr lang="en-US" dirty="0"/>
        </a:p>
      </dgm:t>
    </dgm:pt>
    <dgm:pt modelId="{717A5EFB-45EB-4BD2-9116-68A6D604235D}" type="parTrans" cxnId="{ED63E69D-DA03-497F-AD27-82640DAC0434}">
      <dgm:prSet/>
      <dgm:spPr/>
      <dgm:t>
        <a:bodyPr/>
        <a:lstStyle/>
        <a:p>
          <a:endParaRPr lang="en-US"/>
        </a:p>
      </dgm:t>
    </dgm:pt>
    <dgm:pt modelId="{A1E82C68-C2DD-4652-9E6C-E8E9955A9EA2}" type="sibTrans" cxnId="{ED63E69D-DA03-497F-AD27-82640DAC0434}">
      <dgm:prSet/>
      <dgm:spPr/>
      <dgm:t>
        <a:bodyPr/>
        <a:lstStyle/>
        <a:p>
          <a:endParaRPr lang="en-US"/>
        </a:p>
      </dgm:t>
    </dgm:pt>
    <dgm:pt modelId="{346BA32C-BA8C-4C0C-BD9A-12F518C7F332}">
      <dgm:prSet phldrT="[Text]"/>
      <dgm:spPr/>
      <dgm:t>
        <a:bodyPr/>
        <a:lstStyle/>
        <a:p>
          <a:r>
            <a:rPr lang="en-US" dirty="0" smtClean="0"/>
            <a:t>Share</a:t>
          </a:r>
          <a:endParaRPr lang="en-US" dirty="0"/>
        </a:p>
      </dgm:t>
    </dgm:pt>
    <dgm:pt modelId="{D5528908-2C7D-4F94-90C0-A4CCF2412A89}" type="parTrans" cxnId="{D8179688-9CF8-4CDD-864E-6939D8457182}">
      <dgm:prSet/>
      <dgm:spPr/>
      <dgm:t>
        <a:bodyPr/>
        <a:lstStyle/>
        <a:p>
          <a:endParaRPr lang="en-US"/>
        </a:p>
      </dgm:t>
    </dgm:pt>
    <dgm:pt modelId="{5E6E5413-A773-4F44-B9A5-E6B59AB7E353}" type="sibTrans" cxnId="{D8179688-9CF8-4CDD-864E-6939D8457182}">
      <dgm:prSet/>
      <dgm:spPr/>
      <dgm:t>
        <a:bodyPr/>
        <a:lstStyle/>
        <a:p>
          <a:endParaRPr lang="en-US"/>
        </a:p>
      </dgm:t>
    </dgm:pt>
    <dgm:pt modelId="{7E9BF4C9-F9CB-4B2B-92A2-4CF04875B05E}" type="pres">
      <dgm:prSet presAssocID="{72418C30-426A-4E88-AFE1-837E90D768CA}" presName="CompostProcess" presStyleCnt="0">
        <dgm:presLayoutVars>
          <dgm:dir/>
          <dgm:resizeHandles val="exact"/>
        </dgm:presLayoutVars>
      </dgm:prSet>
      <dgm:spPr/>
    </dgm:pt>
    <dgm:pt modelId="{1942088F-794E-44D2-8FE6-EF1291342D90}" type="pres">
      <dgm:prSet presAssocID="{72418C30-426A-4E88-AFE1-837E90D768CA}" presName="arrow" presStyleLbl="bgShp" presStyleIdx="0" presStyleCnt="1"/>
      <dgm:spPr/>
    </dgm:pt>
    <dgm:pt modelId="{2BA3E2D0-1A8E-42D3-A6DB-7C53F575950D}" type="pres">
      <dgm:prSet presAssocID="{72418C30-426A-4E88-AFE1-837E90D768CA}" presName="linearProcess" presStyleCnt="0"/>
      <dgm:spPr/>
    </dgm:pt>
    <dgm:pt modelId="{72FF5A81-E5BA-44CF-8D8F-E9E714C037E7}" type="pres">
      <dgm:prSet presAssocID="{B26FD87C-CEC0-4CE5-A1E1-ACD4FEB30AF4}" presName="textNode" presStyleLbl="node1" presStyleIdx="0" presStyleCnt="3">
        <dgm:presLayoutVars>
          <dgm:bulletEnabled val="1"/>
        </dgm:presLayoutVars>
      </dgm:prSet>
      <dgm:spPr/>
      <dgm:t>
        <a:bodyPr/>
        <a:lstStyle/>
        <a:p>
          <a:endParaRPr lang="en-US"/>
        </a:p>
      </dgm:t>
    </dgm:pt>
    <dgm:pt modelId="{F4A8D47B-96EC-4D7C-9776-3535B6BA12F9}" type="pres">
      <dgm:prSet presAssocID="{91F37ED2-49AC-4C7A-B9AA-D1E7FF2AD350}" presName="sibTrans" presStyleCnt="0"/>
      <dgm:spPr/>
    </dgm:pt>
    <dgm:pt modelId="{BCCD3E17-F463-4F05-A3B2-3C4EC0F7B421}" type="pres">
      <dgm:prSet presAssocID="{C7D66C2C-CE8E-495D-967C-A7144941189A}" presName="textNode" presStyleLbl="node1" presStyleIdx="1" presStyleCnt="3">
        <dgm:presLayoutVars>
          <dgm:bulletEnabled val="1"/>
        </dgm:presLayoutVars>
      </dgm:prSet>
      <dgm:spPr/>
      <dgm:t>
        <a:bodyPr/>
        <a:lstStyle/>
        <a:p>
          <a:endParaRPr lang="en-US"/>
        </a:p>
      </dgm:t>
    </dgm:pt>
    <dgm:pt modelId="{0537E252-807A-43A1-A3C3-3E1FD4A87319}" type="pres">
      <dgm:prSet presAssocID="{A1E82C68-C2DD-4652-9E6C-E8E9955A9EA2}" presName="sibTrans" presStyleCnt="0"/>
      <dgm:spPr/>
    </dgm:pt>
    <dgm:pt modelId="{1253AFF7-9ED1-4E12-AB17-20E4368195F4}" type="pres">
      <dgm:prSet presAssocID="{346BA32C-BA8C-4C0C-BD9A-12F518C7F332}" presName="textNode" presStyleLbl="node1" presStyleIdx="2" presStyleCnt="3">
        <dgm:presLayoutVars>
          <dgm:bulletEnabled val="1"/>
        </dgm:presLayoutVars>
      </dgm:prSet>
      <dgm:spPr/>
      <dgm:t>
        <a:bodyPr/>
        <a:lstStyle/>
        <a:p>
          <a:endParaRPr lang="en-US"/>
        </a:p>
      </dgm:t>
    </dgm:pt>
  </dgm:ptLst>
  <dgm:cxnLst>
    <dgm:cxn modelId="{DBBD29D2-2E41-4CA3-B262-9EE725EA3201}" srcId="{72418C30-426A-4E88-AFE1-837E90D768CA}" destId="{B26FD87C-CEC0-4CE5-A1E1-ACD4FEB30AF4}" srcOrd="0" destOrd="0" parTransId="{D9C8D2BC-8BEE-4457-B0ED-D39599571909}" sibTransId="{91F37ED2-49AC-4C7A-B9AA-D1E7FF2AD350}"/>
    <dgm:cxn modelId="{1ED02B12-8F85-4537-A0AA-39B0322ADA87}" type="presOf" srcId="{B26FD87C-CEC0-4CE5-A1E1-ACD4FEB30AF4}" destId="{72FF5A81-E5BA-44CF-8D8F-E9E714C037E7}" srcOrd="0" destOrd="0" presId="urn:microsoft.com/office/officeart/2005/8/layout/hProcess9"/>
    <dgm:cxn modelId="{ED63E69D-DA03-497F-AD27-82640DAC0434}" srcId="{72418C30-426A-4E88-AFE1-837E90D768CA}" destId="{C7D66C2C-CE8E-495D-967C-A7144941189A}" srcOrd="1" destOrd="0" parTransId="{717A5EFB-45EB-4BD2-9116-68A6D604235D}" sibTransId="{A1E82C68-C2DD-4652-9E6C-E8E9955A9EA2}"/>
    <dgm:cxn modelId="{D8179688-9CF8-4CDD-864E-6939D8457182}" srcId="{72418C30-426A-4E88-AFE1-837E90D768CA}" destId="{346BA32C-BA8C-4C0C-BD9A-12F518C7F332}" srcOrd="2" destOrd="0" parTransId="{D5528908-2C7D-4F94-90C0-A4CCF2412A89}" sibTransId="{5E6E5413-A773-4F44-B9A5-E6B59AB7E353}"/>
    <dgm:cxn modelId="{D238A82C-4C35-4BF8-A563-08B549D62328}" type="presOf" srcId="{C7D66C2C-CE8E-495D-967C-A7144941189A}" destId="{BCCD3E17-F463-4F05-A3B2-3C4EC0F7B421}" srcOrd="0" destOrd="0" presId="urn:microsoft.com/office/officeart/2005/8/layout/hProcess9"/>
    <dgm:cxn modelId="{4393E971-B72D-46E7-9632-03E8FB0792BF}" type="presOf" srcId="{72418C30-426A-4E88-AFE1-837E90D768CA}" destId="{7E9BF4C9-F9CB-4B2B-92A2-4CF04875B05E}" srcOrd="0" destOrd="0" presId="urn:microsoft.com/office/officeart/2005/8/layout/hProcess9"/>
    <dgm:cxn modelId="{D95FBA82-D86B-4B24-A008-90D770488034}" type="presOf" srcId="{346BA32C-BA8C-4C0C-BD9A-12F518C7F332}" destId="{1253AFF7-9ED1-4E12-AB17-20E4368195F4}" srcOrd="0" destOrd="0" presId="urn:microsoft.com/office/officeart/2005/8/layout/hProcess9"/>
    <dgm:cxn modelId="{9E5DD0DE-326E-4DBE-A748-E10BBE054E69}" type="presParOf" srcId="{7E9BF4C9-F9CB-4B2B-92A2-4CF04875B05E}" destId="{1942088F-794E-44D2-8FE6-EF1291342D90}" srcOrd="0" destOrd="0" presId="urn:microsoft.com/office/officeart/2005/8/layout/hProcess9"/>
    <dgm:cxn modelId="{B0E64828-520C-4810-8A0B-A25CCE18E447}" type="presParOf" srcId="{7E9BF4C9-F9CB-4B2B-92A2-4CF04875B05E}" destId="{2BA3E2D0-1A8E-42D3-A6DB-7C53F575950D}" srcOrd="1" destOrd="0" presId="urn:microsoft.com/office/officeart/2005/8/layout/hProcess9"/>
    <dgm:cxn modelId="{47FB4818-8069-4C57-AF53-002F1A4839A3}" type="presParOf" srcId="{2BA3E2D0-1A8E-42D3-A6DB-7C53F575950D}" destId="{72FF5A81-E5BA-44CF-8D8F-E9E714C037E7}" srcOrd="0" destOrd="0" presId="urn:microsoft.com/office/officeart/2005/8/layout/hProcess9"/>
    <dgm:cxn modelId="{A4018C8C-1EE0-4E6A-B729-BFDD160BD6B7}" type="presParOf" srcId="{2BA3E2D0-1A8E-42D3-A6DB-7C53F575950D}" destId="{F4A8D47B-96EC-4D7C-9776-3535B6BA12F9}" srcOrd="1" destOrd="0" presId="urn:microsoft.com/office/officeart/2005/8/layout/hProcess9"/>
    <dgm:cxn modelId="{6C8C97CC-31B1-49AA-8755-D06593D590E7}" type="presParOf" srcId="{2BA3E2D0-1A8E-42D3-A6DB-7C53F575950D}" destId="{BCCD3E17-F463-4F05-A3B2-3C4EC0F7B421}" srcOrd="2" destOrd="0" presId="urn:microsoft.com/office/officeart/2005/8/layout/hProcess9"/>
    <dgm:cxn modelId="{BF026C0B-F8FD-4E03-A995-22CC4645B97A}" type="presParOf" srcId="{2BA3E2D0-1A8E-42D3-A6DB-7C53F575950D}" destId="{0537E252-807A-43A1-A3C3-3E1FD4A87319}" srcOrd="3" destOrd="0" presId="urn:microsoft.com/office/officeart/2005/8/layout/hProcess9"/>
    <dgm:cxn modelId="{6E16068A-8200-47A9-BDBE-DE3F33F7FFEE}" type="presParOf" srcId="{2BA3E2D0-1A8E-42D3-A6DB-7C53F575950D}" destId="{1253AFF7-9ED1-4E12-AB17-20E4368195F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18C30-426A-4E88-AFE1-837E90D768CA}" type="doc">
      <dgm:prSet loTypeId="urn:microsoft.com/office/officeart/2005/8/layout/hProcess9" loCatId="process" qsTypeId="urn:microsoft.com/office/officeart/2005/8/quickstyle/simple1" qsCatId="simple" csTypeId="urn:microsoft.com/office/officeart/2005/8/colors/accent1_2" csCatId="accent1" phldr="1"/>
      <dgm:spPr/>
    </dgm:pt>
    <dgm:pt modelId="{B26FD87C-CEC0-4CE5-A1E1-ACD4FEB30AF4}">
      <dgm:prSet phldrT="[Text]"/>
      <dgm:spPr/>
      <dgm:t>
        <a:bodyPr/>
        <a:lstStyle/>
        <a:p>
          <a:r>
            <a:rPr lang="en-US" dirty="0" smtClean="0"/>
            <a:t>Prayer</a:t>
          </a:r>
          <a:endParaRPr lang="en-US" dirty="0"/>
        </a:p>
      </dgm:t>
    </dgm:pt>
    <dgm:pt modelId="{D9C8D2BC-8BEE-4457-B0ED-D39599571909}" type="parTrans" cxnId="{DBBD29D2-2E41-4CA3-B262-9EE725EA3201}">
      <dgm:prSet/>
      <dgm:spPr/>
      <dgm:t>
        <a:bodyPr/>
        <a:lstStyle/>
        <a:p>
          <a:endParaRPr lang="en-US"/>
        </a:p>
      </dgm:t>
    </dgm:pt>
    <dgm:pt modelId="{91F37ED2-49AC-4C7A-B9AA-D1E7FF2AD350}" type="sibTrans" cxnId="{DBBD29D2-2E41-4CA3-B262-9EE725EA3201}">
      <dgm:prSet/>
      <dgm:spPr/>
      <dgm:t>
        <a:bodyPr/>
        <a:lstStyle/>
        <a:p>
          <a:endParaRPr lang="en-US"/>
        </a:p>
      </dgm:t>
    </dgm:pt>
    <dgm:pt modelId="{C7D66C2C-CE8E-495D-967C-A7144941189A}">
      <dgm:prSet phldrT="[Text]"/>
      <dgm:spPr/>
      <dgm:t>
        <a:bodyPr/>
        <a:lstStyle/>
        <a:p>
          <a:r>
            <a:rPr lang="en-US" dirty="0" smtClean="0"/>
            <a:t>Care</a:t>
          </a:r>
          <a:endParaRPr lang="en-US" dirty="0"/>
        </a:p>
      </dgm:t>
    </dgm:pt>
    <dgm:pt modelId="{717A5EFB-45EB-4BD2-9116-68A6D604235D}" type="parTrans" cxnId="{ED63E69D-DA03-497F-AD27-82640DAC0434}">
      <dgm:prSet/>
      <dgm:spPr/>
      <dgm:t>
        <a:bodyPr/>
        <a:lstStyle/>
        <a:p>
          <a:endParaRPr lang="en-US"/>
        </a:p>
      </dgm:t>
    </dgm:pt>
    <dgm:pt modelId="{A1E82C68-C2DD-4652-9E6C-E8E9955A9EA2}" type="sibTrans" cxnId="{ED63E69D-DA03-497F-AD27-82640DAC0434}">
      <dgm:prSet/>
      <dgm:spPr/>
      <dgm:t>
        <a:bodyPr/>
        <a:lstStyle/>
        <a:p>
          <a:endParaRPr lang="en-US"/>
        </a:p>
      </dgm:t>
    </dgm:pt>
    <dgm:pt modelId="{346BA32C-BA8C-4C0C-BD9A-12F518C7F332}">
      <dgm:prSet phldrT="[Text]"/>
      <dgm:spPr/>
      <dgm:t>
        <a:bodyPr/>
        <a:lstStyle/>
        <a:p>
          <a:r>
            <a:rPr lang="en-US" dirty="0" smtClean="0"/>
            <a:t>Share</a:t>
          </a:r>
          <a:endParaRPr lang="en-US" dirty="0"/>
        </a:p>
      </dgm:t>
    </dgm:pt>
    <dgm:pt modelId="{D5528908-2C7D-4F94-90C0-A4CCF2412A89}" type="parTrans" cxnId="{D8179688-9CF8-4CDD-864E-6939D8457182}">
      <dgm:prSet/>
      <dgm:spPr/>
      <dgm:t>
        <a:bodyPr/>
        <a:lstStyle/>
        <a:p>
          <a:endParaRPr lang="en-US"/>
        </a:p>
      </dgm:t>
    </dgm:pt>
    <dgm:pt modelId="{5E6E5413-A773-4F44-B9A5-E6B59AB7E353}" type="sibTrans" cxnId="{D8179688-9CF8-4CDD-864E-6939D8457182}">
      <dgm:prSet/>
      <dgm:spPr/>
      <dgm:t>
        <a:bodyPr/>
        <a:lstStyle/>
        <a:p>
          <a:endParaRPr lang="en-US"/>
        </a:p>
      </dgm:t>
    </dgm:pt>
    <dgm:pt modelId="{7E9BF4C9-F9CB-4B2B-92A2-4CF04875B05E}" type="pres">
      <dgm:prSet presAssocID="{72418C30-426A-4E88-AFE1-837E90D768CA}" presName="CompostProcess" presStyleCnt="0">
        <dgm:presLayoutVars>
          <dgm:dir/>
          <dgm:resizeHandles val="exact"/>
        </dgm:presLayoutVars>
      </dgm:prSet>
      <dgm:spPr/>
    </dgm:pt>
    <dgm:pt modelId="{1942088F-794E-44D2-8FE6-EF1291342D90}" type="pres">
      <dgm:prSet presAssocID="{72418C30-426A-4E88-AFE1-837E90D768CA}" presName="arrow" presStyleLbl="bgShp" presStyleIdx="0" presStyleCnt="1"/>
      <dgm:spPr/>
    </dgm:pt>
    <dgm:pt modelId="{2BA3E2D0-1A8E-42D3-A6DB-7C53F575950D}" type="pres">
      <dgm:prSet presAssocID="{72418C30-426A-4E88-AFE1-837E90D768CA}" presName="linearProcess" presStyleCnt="0"/>
      <dgm:spPr/>
    </dgm:pt>
    <dgm:pt modelId="{72FF5A81-E5BA-44CF-8D8F-E9E714C037E7}" type="pres">
      <dgm:prSet presAssocID="{B26FD87C-CEC0-4CE5-A1E1-ACD4FEB30AF4}" presName="textNode" presStyleLbl="node1" presStyleIdx="0" presStyleCnt="3" custLinFactNeighborX="-1345" custLinFactNeighborY="1142">
        <dgm:presLayoutVars>
          <dgm:bulletEnabled val="1"/>
        </dgm:presLayoutVars>
      </dgm:prSet>
      <dgm:spPr/>
      <dgm:t>
        <a:bodyPr/>
        <a:lstStyle/>
        <a:p>
          <a:endParaRPr lang="en-US"/>
        </a:p>
      </dgm:t>
    </dgm:pt>
    <dgm:pt modelId="{F4A8D47B-96EC-4D7C-9776-3535B6BA12F9}" type="pres">
      <dgm:prSet presAssocID="{91F37ED2-49AC-4C7A-B9AA-D1E7FF2AD350}" presName="sibTrans" presStyleCnt="0"/>
      <dgm:spPr/>
    </dgm:pt>
    <dgm:pt modelId="{BCCD3E17-F463-4F05-A3B2-3C4EC0F7B421}" type="pres">
      <dgm:prSet presAssocID="{C7D66C2C-CE8E-495D-967C-A7144941189A}" presName="textNode" presStyleLbl="node1" presStyleIdx="1" presStyleCnt="3">
        <dgm:presLayoutVars>
          <dgm:bulletEnabled val="1"/>
        </dgm:presLayoutVars>
      </dgm:prSet>
      <dgm:spPr/>
      <dgm:t>
        <a:bodyPr/>
        <a:lstStyle/>
        <a:p>
          <a:endParaRPr lang="en-US"/>
        </a:p>
      </dgm:t>
    </dgm:pt>
    <dgm:pt modelId="{0537E252-807A-43A1-A3C3-3E1FD4A87319}" type="pres">
      <dgm:prSet presAssocID="{A1E82C68-C2DD-4652-9E6C-E8E9955A9EA2}" presName="sibTrans" presStyleCnt="0"/>
      <dgm:spPr/>
    </dgm:pt>
    <dgm:pt modelId="{1253AFF7-9ED1-4E12-AB17-20E4368195F4}" type="pres">
      <dgm:prSet presAssocID="{346BA32C-BA8C-4C0C-BD9A-12F518C7F332}" presName="textNode" presStyleLbl="node1" presStyleIdx="2" presStyleCnt="3">
        <dgm:presLayoutVars>
          <dgm:bulletEnabled val="1"/>
        </dgm:presLayoutVars>
      </dgm:prSet>
      <dgm:spPr/>
      <dgm:t>
        <a:bodyPr/>
        <a:lstStyle/>
        <a:p>
          <a:endParaRPr lang="en-US"/>
        </a:p>
      </dgm:t>
    </dgm:pt>
  </dgm:ptLst>
  <dgm:cxnLst>
    <dgm:cxn modelId="{ED63E69D-DA03-497F-AD27-82640DAC0434}" srcId="{72418C30-426A-4E88-AFE1-837E90D768CA}" destId="{C7D66C2C-CE8E-495D-967C-A7144941189A}" srcOrd="1" destOrd="0" parTransId="{717A5EFB-45EB-4BD2-9116-68A6D604235D}" sibTransId="{A1E82C68-C2DD-4652-9E6C-E8E9955A9EA2}"/>
    <dgm:cxn modelId="{8756C362-8E70-452C-86E1-833A679B01C9}" type="presOf" srcId="{C7D66C2C-CE8E-495D-967C-A7144941189A}" destId="{BCCD3E17-F463-4F05-A3B2-3C4EC0F7B421}" srcOrd="0" destOrd="0" presId="urn:microsoft.com/office/officeart/2005/8/layout/hProcess9"/>
    <dgm:cxn modelId="{D8179688-9CF8-4CDD-864E-6939D8457182}" srcId="{72418C30-426A-4E88-AFE1-837E90D768CA}" destId="{346BA32C-BA8C-4C0C-BD9A-12F518C7F332}" srcOrd="2" destOrd="0" parTransId="{D5528908-2C7D-4F94-90C0-A4CCF2412A89}" sibTransId="{5E6E5413-A773-4F44-B9A5-E6B59AB7E353}"/>
    <dgm:cxn modelId="{C0386EA7-3E3A-49AD-8479-06BE9276F640}" type="presOf" srcId="{B26FD87C-CEC0-4CE5-A1E1-ACD4FEB30AF4}" destId="{72FF5A81-E5BA-44CF-8D8F-E9E714C037E7}" srcOrd="0" destOrd="0" presId="urn:microsoft.com/office/officeart/2005/8/layout/hProcess9"/>
    <dgm:cxn modelId="{D1FC3437-FF87-4B0D-9DDB-3966ED391910}" type="presOf" srcId="{346BA32C-BA8C-4C0C-BD9A-12F518C7F332}" destId="{1253AFF7-9ED1-4E12-AB17-20E4368195F4}" srcOrd="0" destOrd="0" presId="urn:microsoft.com/office/officeart/2005/8/layout/hProcess9"/>
    <dgm:cxn modelId="{84DCC2FE-E779-4D0C-ACE3-50F22D22DDC0}" type="presOf" srcId="{72418C30-426A-4E88-AFE1-837E90D768CA}" destId="{7E9BF4C9-F9CB-4B2B-92A2-4CF04875B05E}" srcOrd="0" destOrd="0" presId="urn:microsoft.com/office/officeart/2005/8/layout/hProcess9"/>
    <dgm:cxn modelId="{DBBD29D2-2E41-4CA3-B262-9EE725EA3201}" srcId="{72418C30-426A-4E88-AFE1-837E90D768CA}" destId="{B26FD87C-CEC0-4CE5-A1E1-ACD4FEB30AF4}" srcOrd="0" destOrd="0" parTransId="{D9C8D2BC-8BEE-4457-B0ED-D39599571909}" sibTransId="{91F37ED2-49AC-4C7A-B9AA-D1E7FF2AD350}"/>
    <dgm:cxn modelId="{56470DB6-7DC1-446E-9689-BBABC19F77C4}" type="presParOf" srcId="{7E9BF4C9-F9CB-4B2B-92A2-4CF04875B05E}" destId="{1942088F-794E-44D2-8FE6-EF1291342D90}" srcOrd="0" destOrd="0" presId="urn:microsoft.com/office/officeart/2005/8/layout/hProcess9"/>
    <dgm:cxn modelId="{CCAE1863-F2BB-4483-BC63-6D6DC0B45666}" type="presParOf" srcId="{7E9BF4C9-F9CB-4B2B-92A2-4CF04875B05E}" destId="{2BA3E2D0-1A8E-42D3-A6DB-7C53F575950D}" srcOrd="1" destOrd="0" presId="urn:microsoft.com/office/officeart/2005/8/layout/hProcess9"/>
    <dgm:cxn modelId="{FDFB5C6E-A893-4A7B-A6DA-F1BD0B827D3C}" type="presParOf" srcId="{2BA3E2D0-1A8E-42D3-A6DB-7C53F575950D}" destId="{72FF5A81-E5BA-44CF-8D8F-E9E714C037E7}" srcOrd="0" destOrd="0" presId="urn:microsoft.com/office/officeart/2005/8/layout/hProcess9"/>
    <dgm:cxn modelId="{B1F2E0FD-E7A2-486C-90CC-5A8480374BE5}" type="presParOf" srcId="{2BA3E2D0-1A8E-42D3-A6DB-7C53F575950D}" destId="{F4A8D47B-96EC-4D7C-9776-3535B6BA12F9}" srcOrd="1" destOrd="0" presId="urn:microsoft.com/office/officeart/2005/8/layout/hProcess9"/>
    <dgm:cxn modelId="{4F2A1DE1-1CE8-4A20-A1E6-A5D15DB54094}" type="presParOf" srcId="{2BA3E2D0-1A8E-42D3-A6DB-7C53F575950D}" destId="{BCCD3E17-F463-4F05-A3B2-3C4EC0F7B421}" srcOrd="2" destOrd="0" presId="urn:microsoft.com/office/officeart/2005/8/layout/hProcess9"/>
    <dgm:cxn modelId="{47BC1EBA-1110-49AC-9935-1CE193098EE4}" type="presParOf" srcId="{2BA3E2D0-1A8E-42D3-A6DB-7C53F575950D}" destId="{0537E252-807A-43A1-A3C3-3E1FD4A87319}" srcOrd="3" destOrd="0" presId="urn:microsoft.com/office/officeart/2005/8/layout/hProcess9"/>
    <dgm:cxn modelId="{3032AE61-1760-427C-8161-F9E7DA3A924D}" type="presParOf" srcId="{2BA3E2D0-1A8E-42D3-A6DB-7C53F575950D}" destId="{1253AFF7-9ED1-4E12-AB17-20E4368195F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18C30-426A-4E88-AFE1-837E90D768CA}" type="doc">
      <dgm:prSet loTypeId="urn:microsoft.com/office/officeart/2005/8/layout/hProcess9" loCatId="process" qsTypeId="urn:microsoft.com/office/officeart/2005/8/quickstyle/simple1" qsCatId="simple" csTypeId="urn:microsoft.com/office/officeart/2005/8/colors/accent1_2" csCatId="accent1" phldr="1"/>
      <dgm:spPr/>
    </dgm:pt>
    <dgm:pt modelId="{B26FD87C-CEC0-4CE5-A1E1-ACD4FEB30AF4}">
      <dgm:prSet phldrT="[Text]"/>
      <dgm:spPr/>
      <dgm:t>
        <a:bodyPr/>
        <a:lstStyle/>
        <a:p>
          <a:r>
            <a:rPr lang="en-US" dirty="0" smtClean="0"/>
            <a:t>Prayer</a:t>
          </a:r>
          <a:endParaRPr lang="en-US" dirty="0"/>
        </a:p>
      </dgm:t>
    </dgm:pt>
    <dgm:pt modelId="{D9C8D2BC-8BEE-4457-B0ED-D39599571909}" type="parTrans" cxnId="{DBBD29D2-2E41-4CA3-B262-9EE725EA3201}">
      <dgm:prSet/>
      <dgm:spPr/>
      <dgm:t>
        <a:bodyPr/>
        <a:lstStyle/>
        <a:p>
          <a:endParaRPr lang="en-US"/>
        </a:p>
      </dgm:t>
    </dgm:pt>
    <dgm:pt modelId="{91F37ED2-49AC-4C7A-B9AA-D1E7FF2AD350}" type="sibTrans" cxnId="{DBBD29D2-2E41-4CA3-B262-9EE725EA3201}">
      <dgm:prSet/>
      <dgm:spPr/>
      <dgm:t>
        <a:bodyPr/>
        <a:lstStyle/>
        <a:p>
          <a:endParaRPr lang="en-US"/>
        </a:p>
      </dgm:t>
    </dgm:pt>
    <dgm:pt modelId="{C7D66C2C-CE8E-495D-967C-A7144941189A}">
      <dgm:prSet phldrT="[Text]"/>
      <dgm:spPr/>
      <dgm:t>
        <a:bodyPr/>
        <a:lstStyle/>
        <a:p>
          <a:r>
            <a:rPr lang="en-US" dirty="0" smtClean="0"/>
            <a:t>Care</a:t>
          </a:r>
          <a:endParaRPr lang="en-US" dirty="0"/>
        </a:p>
      </dgm:t>
    </dgm:pt>
    <dgm:pt modelId="{717A5EFB-45EB-4BD2-9116-68A6D604235D}" type="parTrans" cxnId="{ED63E69D-DA03-497F-AD27-82640DAC0434}">
      <dgm:prSet/>
      <dgm:spPr/>
      <dgm:t>
        <a:bodyPr/>
        <a:lstStyle/>
        <a:p>
          <a:endParaRPr lang="en-US"/>
        </a:p>
      </dgm:t>
    </dgm:pt>
    <dgm:pt modelId="{A1E82C68-C2DD-4652-9E6C-E8E9955A9EA2}" type="sibTrans" cxnId="{ED63E69D-DA03-497F-AD27-82640DAC0434}">
      <dgm:prSet/>
      <dgm:spPr/>
      <dgm:t>
        <a:bodyPr/>
        <a:lstStyle/>
        <a:p>
          <a:endParaRPr lang="en-US"/>
        </a:p>
      </dgm:t>
    </dgm:pt>
    <dgm:pt modelId="{346BA32C-BA8C-4C0C-BD9A-12F518C7F332}">
      <dgm:prSet phldrT="[Text]"/>
      <dgm:spPr/>
      <dgm:t>
        <a:bodyPr/>
        <a:lstStyle/>
        <a:p>
          <a:r>
            <a:rPr lang="en-US" dirty="0" smtClean="0"/>
            <a:t>Share</a:t>
          </a:r>
          <a:endParaRPr lang="en-US" dirty="0"/>
        </a:p>
      </dgm:t>
    </dgm:pt>
    <dgm:pt modelId="{D5528908-2C7D-4F94-90C0-A4CCF2412A89}" type="parTrans" cxnId="{D8179688-9CF8-4CDD-864E-6939D8457182}">
      <dgm:prSet/>
      <dgm:spPr/>
      <dgm:t>
        <a:bodyPr/>
        <a:lstStyle/>
        <a:p>
          <a:endParaRPr lang="en-US"/>
        </a:p>
      </dgm:t>
    </dgm:pt>
    <dgm:pt modelId="{5E6E5413-A773-4F44-B9A5-E6B59AB7E353}" type="sibTrans" cxnId="{D8179688-9CF8-4CDD-864E-6939D8457182}">
      <dgm:prSet/>
      <dgm:spPr/>
      <dgm:t>
        <a:bodyPr/>
        <a:lstStyle/>
        <a:p>
          <a:endParaRPr lang="en-US"/>
        </a:p>
      </dgm:t>
    </dgm:pt>
    <dgm:pt modelId="{7E9BF4C9-F9CB-4B2B-92A2-4CF04875B05E}" type="pres">
      <dgm:prSet presAssocID="{72418C30-426A-4E88-AFE1-837E90D768CA}" presName="CompostProcess" presStyleCnt="0">
        <dgm:presLayoutVars>
          <dgm:dir/>
          <dgm:resizeHandles val="exact"/>
        </dgm:presLayoutVars>
      </dgm:prSet>
      <dgm:spPr/>
    </dgm:pt>
    <dgm:pt modelId="{1942088F-794E-44D2-8FE6-EF1291342D90}" type="pres">
      <dgm:prSet presAssocID="{72418C30-426A-4E88-AFE1-837E90D768CA}" presName="arrow" presStyleLbl="bgShp" presStyleIdx="0" presStyleCnt="1"/>
      <dgm:spPr/>
    </dgm:pt>
    <dgm:pt modelId="{2BA3E2D0-1A8E-42D3-A6DB-7C53F575950D}" type="pres">
      <dgm:prSet presAssocID="{72418C30-426A-4E88-AFE1-837E90D768CA}" presName="linearProcess" presStyleCnt="0"/>
      <dgm:spPr/>
    </dgm:pt>
    <dgm:pt modelId="{72FF5A81-E5BA-44CF-8D8F-E9E714C037E7}" type="pres">
      <dgm:prSet presAssocID="{B26FD87C-CEC0-4CE5-A1E1-ACD4FEB30AF4}" presName="textNode" presStyleLbl="node1" presStyleIdx="0" presStyleCnt="3" custLinFactNeighborX="-1345" custLinFactNeighborY="1142">
        <dgm:presLayoutVars>
          <dgm:bulletEnabled val="1"/>
        </dgm:presLayoutVars>
      </dgm:prSet>
      <dgm:spPr/>
      <dgm:t>
        <a:bodyPr/>
        <a:lstStyle/>
        <a:p>
          <a:endParaRPr lang="en-US"/>
        </a:p>
      </dgm:t>
    </dgm:pt>
    <dgm:pt modelId="{F4A8D47B-96EC-4D7C-9776-3535B6BA12F9}" type="pres">
      <dgm:prSet presAssocID="{91F37ED2-49AC-4C7A-B9AA-D1E7FF2AD350}" presName="sibTrans" presStyleCnt="0"/>
      <dgm:spPr/>
    </dgm:pt>
    <dgm:pt modelId="{BCCD3E17-F463-4F05-A3B2-3C4EC0F7B421}" type="pres">
      <dgm:prSet presAssocID="{C7D66C2C-CE8E-495D-967C-A7144941189A}" presName="textNode" presStyleLbl="node1" presStyleIdx="1" presStyleCnt="3">
        <dgm:presLayoutVars>
          <dgm:bulletEnabled val="1"/>
        </dgm:presLayoutVars>
      </dgm:prSet>
      <dgm:spPr/>
      <dgm:t>
        <a:bodyPr/>
        <a:lstStyle/>
        <a:p>
          <a:endParaRPr lang="en-US"/>
        </a:p>
      </dgm:t>
    </dgm:pt>
    <dgm:pt modelId="{0537E252-807A-43A1-A3C3-3E1FD4A87319}" type="pres">
      <dgm:prSet presAssocID="{A1E82C68-C2DD-4652-9E6C-E8E9955A9EA2}" presName="sibTrans" presStyleCnt="0"/>
      <dgm:spPr/>
    </dgm:pt>
    <dgm:pt modelId="{1253AFF7-9ED1-4E12-AB17-20E4368195F4}" type="pres">
      <dgm:prSet presAssocID="{346BA32C-BA8C-4C0C-BD9A-12F518C7F332}" presName="textNode" presStyleLbl="node1" presStyleIdx="2" presStyleCnt="3">
        <dgm:presLayoutVars>
          <dgm:bulletEnabled val="1"/>
        </dgm:presLayoutVars>
      </dgm:prSet>
      <dgm:spPr/>
      <dgm:t>
        <a:bodyPr/>
        <a:lstStyle/>
        <a:p>
          <a:endParaRPr lang="en-US"/>
        </a:p>
      </dgm:t>
    </dgm:pt>
  </dgm:ptLst>
  <dgm:cxnLst>
    <dgm:cxn modelId="{17BE0338-3D56-4C32-AA98-D093AA5C700C}" type="presOf" srcId="{B26FD87C-CEC0-4CE5-A1E1-ACD4FEB30AF4}" destId="{72FF5A81-E5BA-44CF-8D8F-E9E714C037E7}" srcOrd="0" destOrd="0" presId="urn:microsoft.com/office/officeart/2005/8/layout/hProcess9"/>
    <dgm:cxn modelId="{DBBD29D2-2E41-4CA3-B262-9EE725EA3201}" srcId="{72418C30-426A-4E88-AFE1-837E90D768CA}" destId="{B26FD87C-CEC0-4CE5-A1E1-ACD4FEB30AF4}" srcOrd="0" destOrd="0" parTransId="{D9C8D2BC-8BEE-4457-B0ED-D39599571909}" sibTransId="{91F37ED2-49AC-4C7A-B9AA-D1E7FF2AD350}"/>
    <dgm:cxn modelId="{ED63E69D-DA03-497F-AD27-82640DAC0434}" srcId="{72418C30-426A-4E88-AFE1-837E90D768CA}" destId="{C7D66C2C-CE8E-495D-967C-A7144941189A}" srcOrd="1" destOrd="0" parTransId="{717A5EFB-45EB-4BD2-9116-68A6D604235D}" sibTransId="{A1E82C68-C2DD-4652-9E6C-E8E9955A9EA2}"/>
    <dgm:cxn modelId="{E7F2B862-B173-4F60-93A5-E5B45171B641}" type="presOf" srcId="{72418C30-426A-4E88-AFE1-837E90D768CA}" destId="{7E9BF4C9-F9CB-4B2B-92A2-4CF04875B05E}" srcOrd="0" destOrd="0" presId="urn:microsoft.com/office/officeart/2005/8/layout/hProcess9"/>
    <dgm:cxn modelId="{D8179688-9CF8-4CDD-864E-6939D8457182}" srcId="{72418C30-426A-4E88-AFE1-837E90D768CA}" destId="{346BA32C-BA8C-4C0C-BD9A-12F518C7F332}" srcOrd="2" destOrd="0" parTransId="{D5528908-2C7D-4F94-90C0-A4CCF2412A89}" sibTransId="{5E6E5413-A773-4F44-B9A5-E6B59AB7E353}"/>
    <dgm:cxn modelId="{0BAF8EA5-8D97-43D8-A71F-3F0529CF99E2}" type="presOf" srcId="{C7D66C2C-CE8E-495D-967C-A7144941189A}" destId="{BCCD3E17-F463-4F05-A3B2-3C4EC0F7B421}" srcOrd="0" destOrd="0" presId="urn:microsoft.com/office/officeart/2005/8/layout/hProcess9"/>
    <dgm:cxn modelId="{808A4463-80BF-414C-A287-61C4CE9A0611}" type="presOf" srcId="{346BA32C-BA8C-4C0C-BD9A-12F518C7F332}" destId="{1253AFF7-9ED1-4E12-AB17-20E4368195F4}" srcOrd="0" destOrd="0" presId="urn:microsoft.com/office/officeart/2005/8/layout/hProcess9"/>
    <dgm:cxn modelId="{007161E3-DB66-40C1-816D-D83181D15A25}" type="presParOf" srcId="{7E9BF4C9-F9CB-4B2B-92A2-4CF04875B05E}" destId="{1942088F-794E-44D2-8FE6-EF1291342D90}" srcOrd="0" destOrd="0" presId="urn:microsoft.com/office/officeart/2005/8/layout/hProcess9"/>
    <dgm:cxn modelId="{185BD85A-42E6-4756-AE2B-1317ACD39841}" type="presParOf" srcId="{7E9BF4C9-F9CB-4B2B-92A2-4CF04875B05E}" destId="{2BA3E2D0-1A8E-42D3-A6DB-7C53F575950D}" srcOrd="1" destOrd="0" presId="urn:microsoft.com/office/officeart/2005/8/layout/hProcess9"/>
    <dgm:cxn modelId="{DB05E042-6DED-4922-AEC0-7905CCE444CA}" type="presParOf" srcId="{2BA3E2D0-1A8E-42D3-A6DB-7C53F575950D}" destId="{72FF5A81-E5BA-44CF-8D8F-E9E714C037E7}" srcOrd="0" destOrd="0" presId="urn:microsoft.com/office/officeart/2005/8/layout/hProcess9"/>
    <dgm:cxn modelId="{D2D0B977-2418-4EB1-9491-305D95B1C3AA}" type="presParOf" srcId="{2BA3E2D0-1A8E-42D3-A6DB-7C53F575950D}" destId="{F4A8D47B-96EC-4D7C-9776-3535B6BA12F9}" srcOrd="1" destOrd="0" presId="urn:microsoft.com/office/officeart/2005/8/layout/hProcess9"/>
    <dgm:cxn modelId="{6068A6AC-3DFE-4407-A6AF-F3C3CA124328}" type="presParOf" srcId="{2BA3E2D0-1A8E-42D3-A6DB-7C53F575950D}" destId="{BCCD3E17-F463-4F05-A3B2-3C4EC0F7B421}" srcOrd="2" destOrd="0" presId="urn:microsoft.com/office/officeart/2005/8/layout/hProcess9"/>
    <dgm:cxn modelId="{C4B79465-1213-4DDE-86DE-0F279D8A78D3}" type="presParOf" srcId="{2BA3E2D0-1A8E-42D3-A6DB-7C53F575950D}" destId="{0537E252-807A-43A1-A3C3-3E1FD4A87319}" srcOrd="3" destOrd="0" presId="urn:microsoft.com/office/officeart/2005/8/layout/hProcess9"/>
    <dgm:cxn modelId="{3C7AE2C3-2EE7-44B0-BB86-05920E0E3F12}" type="presParOf" srcId="{2BA3E2D0-1A8E-42D3-A6DB-7C53F575950D}" destId="{1253AFF7-9ED1-4E12-AB17-20E4368195F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EE385A-7BDB-4DC5-8078-62DDE080C96A}" type="doc">
      <dgm:prSet loTypeId="urn:microsoft.com/office/officeart/2005/8/layout/gear1" loCatId="process" qsTypeId="urn:microsoft.com/office/officeart/2005/8/quickstyle/simple1" qsCatId="simple" csTypeId="urn:microsoft.com/office/officeart/2005/8/colors/accent1_2" csCatId="accent1" phldr="1"/>
      <dgm:spPr/>
    </dgm:pt>
    <dgm:pt modelId="{F8B7CE99-282A-4CA9-8966-01E3DE9518C7}">
      <dgm:prSet phldrT="[Text]"/>
      <dgm:spPr/>
      <dgm:t>
        <a:bodyPr/>
        <a:lstStyle/>
        <a:p>
          <a:r>
            <a:rPr lang="en-US" dirty="0" smtClean="0"/>
            <a:t>Good will</a:t>
          </a:r>
          <a:endParaRPr lang="en-US" dirty="0"/>
        </a:p>
      </dgm:t>
    </dgm:pt>
    <dgm:pt modelId="{DCDFD46A-FE43-4E27-A9BA-8F787E447175}" type="parTrans" cxnId="{0ECDD005-1C95-42BE-A514-53BDAA3835C2}">
      <dgm:prSet/>
      <dgm:spPr/>
      <dgm:t>
        <a:bodyPr/>
        <a:lstStyle/>
        <a:p>
          <a:endParaRPr lang="en-US"/>
        </a:p>
      </dgm:t>
    </dgm:pt>
    <dgm:pt modelId="{3FF7A231-8B53-4300-B1B6-88125CFC5B27}" type="sibTrans" cxnId="{0ECDD005-1C95-42BE-A514-53BDAA3835C2}">
      <dgm:prSet/>
      <dgm:spPr/>
      <dgm:t>
        <a:bodyPr/>
        <a:lstStyle/>
        <a:p>
          <a:endParaRPr lang="en-US"/>
        </a:p>
      </dgm:t>
    </dgm:pt>
    <dgm:pt modelId="{D65174F1-4E22-43CD-8FA6-96B1C8B227E0}">
      <dgm:prSet phldrT="[Text]"/>
      <dgm:spPr/>
      <dgm:t>
        <a:bodyPr/>
        <a:lstStyle/>
        <a:p>
          <a:r>
            <a:rPr lang="en-US" dirty="0" smtClean="0"/>
            <a:t>Good Words</a:t>
          </a:r>
          <a:endParaRPr lang="en-US" dirty="0"/>
        </a:p>
      </dgm:t>
    </dgm:pt>
    <dgm:pt modelId="{F95687A3-CB31-4C09-9448-32A76829711F}" type="parTrans" cxnId="{C76192DC-A2F6-46B4-BE51-7E85C2E098D8}">
      <dgm:prSet/>
      <dgm:spPr/>
      <dgm:t>
        <a:bodyPr/>
        <a:lstStyle/>
        <a:p>
          <a:endParaRPr lang="en-US"/>
        </a:p>
      </dgm:t>
    </dgm:pt>
    <dgm:pt modelId="{82F372D9-9A80-43B0-B970-3C59E2C8D96A}" type="sibTrans" cxnId="{C76192DC-A2F6-46B4-BE51-7E85C2E098D8}">
      <dgm:prSet/>
      <dgm:spPr/>
      <dgm:t>
        <a:bodyPr/>
        <a:lstStyle/>
        <a:p>
          <a:endParaRPr lang="en-US"/>
        </a:p>
      </dgm:t>
    </dgm:pt>
    <dgm:pt modelId="{A65D1739-BC3C-472D-BD7E-67504ACDEC0E}">
      <dgm:prSet phldrT="[Text]"/>
      <dgm:spPr/>
      <dgm:t>
        <a:bodyPr/>
        <a:lstStyle/>
        <a:p>
          <a:r>
            <a:rPr lang="en-US" dirty="0" smtClean="0"/>
            <a:t>Good deeds</a:t>
          </a:r>
          <a:endParaRPr lang="en-US" dirty="0"/>
        </a:p>
      </dgm:t>
    </dgm:pt>
    <dgm:pt modelId="{400582A0-F3DF-41B1-A3C8-6EF96EFD4003}" type="parTrans" cxnId="{1C36E81B-4E5A-4F02-BCE9-8D062183F0F0}">
      <dgm:prSet/>
      <dgm:spPr/>
      <dgm:t>
        <a:bodyPr/>
        <a:lstStyle/>
        <a:p>
          <a:endParaRPr lang="en-US"/>
        </a:p>
      </dgm:t>
    </dgm:pt>
    <dgm:pt modelId="{1A4F8C36-0341-4028-A5F1-251AF7F2B11E}" type="sibTrans" cxnId="{1C36E81B-4E5A-4F02-BCE9-8D062183F0F0}">
      <dgm:prSet/>
      <dgm:spPr/>
      <dgm:t>
        <a:bodyPr/>
        <a:lstStyle/>
        <a:p>
          <a:endParaRPr lang="en-US"/>
        </a:p>
      </dgm:t>
    </dgm:pt>
    <dgm:pt modelId="{EE6CA7CA-301A-490A-A968-A19C566093AF}" type="pres">
      <dgm:prSet presAssocID="{CAEE385A-7BDB-4DC5-8078-62DDE080C96A}" presName="composite" presStyleCnt="0">
        <dgm:presLayoutVars>
          <dgm:chMax val="3"/>
          <dgm:animLvl val="lvl"/>
          <dgm:resizeHandles val="exact"/>
        </dgm:presLayoutVars>
      </dgm:prSet>
      <dgm:spPr/>
    </dgm:pt>
    <dgm:pt modelId="{3820C0D8-6DF7-4D47-BCE4-B5808FE7CAD2}" type="pres">
      <dgm:prSet presAssocID="{F8B7CE99-282A-4CA9-8966-01E3DE9518C7}" presName="gear1" presStyleLbl="node1" presStyleIdx="0" presStyleCnt="3">
        <dgm:presLayoutVars>
          <dgm:chMax val="1"/>
          <dgm:bulletEnabled val="1"/>
        </dgm:presLayoutVars>
      </dgm:prSet>
      <dgm:spPr/>
      <dgm:t>
        <a:bodyPr/>
        <a:lstStyle/>
        <a:p>
          <a:endParaRPr lang="en-US"/>
        </a:p>
      </dgm:t>
    </dgm:pt>
    <dgm:pt modelId="{22CF88E2-4BAF-4985-ACFB-0349982E05BB}" type="pres">
      <dgm:prSet presAssocID="{F8B7CE99-282A-4CA9-8966-01E3DE9518C7}" presName="gear1srcNode" presStyleLbl="node1" presStyleIdx="0" presStyleCnt="3"/>
      <dgm:spPr/>
      <dgm:t>
        <a:bodyPr/>
        <a:lstStyle/>
        <a:p>
          <a:endParaRPr lang="en-US"/>
        </a:p>
      </dgm:t>
    </dgm:pt>
    <dgm:pt modelId="{54EFB751-484E-4AEE-ADF4-F54C875EA636}" type="pres">
      <dgm:prSet presAssocID="{F8B7CE99-282A-4CA9-8966-01E3DE9518C7}" presName="gear1dstNode" presStyleLbl="node1" presStyleIdx="0" presStyleCnt="3"/>
      <dgm:spPr/>
      <dgm:t>
        <a:bodyPr/>
        <a:lstStyle/>
        <a:p>
          <a:endParaRPr lang="en-US"/>
        </a:p>
      </dgm:t>
    </dgm:pt>
    <dgm:pt modelId="{B4391A7A-D760-49F6-A8C4-A2143A75E2CA}" type="pres">
      <dgm:prSet presAssocID="{D65174F1-4E22-43CD-8FA6-96B1C8B227E0}" presName="gear2" presStyleLbl="node1" presStyleIdx="1" presStyleCnt="3">
        <dgm:presLayoutVars>
          <dgm:chMax val="1"/>
          <dgm:bulletEnabled val="1"/>
        </dgm:presLayoutVars>
      </dgm:prSet>
      <dgm:spPr/>
      <dgm:t>
        <a:bodyPr/>
        <a:lstStyle/>
        <a:p>
          <a:endParaRPr lang="en-US"/>
        </a:p>
      </dgm:t>
    </dgm:pt>
    <dgm:pt modelId="{AF1F69FF-C0C2-4746-A50D-91BFF4DE050E}" type="pres">
      <dgm:prSet presAssocID="{D65174F1-4E22-43CD-8FA6-96B1C8B227E0}" presName="gear2srcNode" presStyleLbl="node1" presStyleIdx="1" presStyleCnt="3"/>
      <dgm:spPr/>
      <dgm:t>
        <a:bodyPr/>
        <a:lstStyle/>
        <a:p>
          <a:endParaRPr lang="en-US"/>
        </a:p>
      </dgm:t>
    </dgm:pt>
    <dgm:pt modelId="{DAACB098-81D6-406C-9BDA-C64D54942F33}" type="pres">
      <dgm:prSet presAssocID="{D65174F1-4E22-43CD-8FA6-96B1C8B227E0}" presName="gear2dstNode" presStyleLbl="node1" presStyleIdx="1" presStyleCnt="3"/>
      <dgm:spPr/>
      <dgm:t>
        <a:bodyPr/>
        <a:lstStyle/>
        <a:p>
          <a:endParaRPr lang="en-US"/>
        </a:p>
      </dgm:t>
    </dgm:pt>
    <dgm:pt modelId="{22D95BC8-704A-47E5-B89F-834BE68D253A}" type="pres">
      <dgm:prSet presAssocID="{A65D1739-BC3C-472D-BD7E-67504ACDEC0E}" presName="gear3" presStyleLbl="node1" presStyleIdx="2" presStyleCnt="3"/>
      <dgm:spPr/>
      <dgm:t>
        <a:bodyPr/>
        <a:lstStyle/>
        <a:p>
          <a:endParaRPr lang="en-US"/>
        </a:p>
      </dgm:t>
    </dgm:pt>
    <dgm:pt modelId="{AFA8B1F8-999D-4764-8B24-D8D1F4B9EB83}" type="pres">
      <dgm:prSet presAssocID="{A65D1739-BC3C-472D-BD7E-67504ACDEC0E}" presName="gear3tx" presStyleLbl="node1" presStyleIdx="2" presStyleCnt="3">
        <dgm:presLayoutVars>
          <dgm:chMax val="1"/>
          <dgm:bulletEnabled val="1"/>
        </dgm:presLayoutVars>
      </dgm:prSet>
      <dgm:spPr/>
      <dgm:t>
        <a:bodyPr/>
        <a:lstStyle/>
        <a:p>
          <a:endParaRPr lang="en-US"/>
        </a:p>
      </dgm:t>
    </dgm:pt>
    <dgm:pt modelId="{A2CFAD5A-E926-41ED-A10C-2111052B6B16}" type="pres">
      <dgm:prSet presAssocID="{A65D1739-BC3C-472D-BD7E-67504ACDEC0E}" presName="gear3srcNode" presStyleLbl="node1" presStyleIdx="2" presStyleCnt="3"/>
      <dgm:spPr/>
      <dgm:t>
        <a:bodyPr/>
        <a:lstStyle/>
        <a:p>
          <a:endParaRPr lang="en-US"/>
        </a:p>
      </dgm:t>
    </dgm:pt>
    <dgm:pt modelId="{160F0B92-536D-4A3B-B1E1-14FEA2FAEB1B}" type="pres">
      <dgm:prSet presAssocID="{A65D1739-BC3C-472D-BD7E-67504ACDEC0E}" presName="gear3dstNode" presStyleLbl="node1" presStyleIdx="2" presStyleCnt="3"/>
      <dgm:spPr/>
      <dgm:t>
        <a:bodyPr/>
        <a:lstStyle/>
        <a:p>
          <a:endParaRPr lang="en-US"/>
        </a:p>
      </dgm:t>
    </dgm:pt>
    <dgm:pt modelId="{4A0FA734-225E-4D9F-AEC4-1D746D0DF92F}" type="pres">
      <dgm:prSet presAssocID="{3FF7A231-8B53-4300-B1B6-88125CFC5B27}" presName="connector1" presStyleLbl="sibTrans2D1" presStyleIdx="0" presStyleCnt="3"/>
      <dgm:spPr/>
      <dgm:t>
        <a:bodyPr/>
        <a:lstStyle/>
        <a:p>
          <a:endParaRPr lang="en-US"/>
        </a:p>
      </dgm:t>
    </dgm:pt>
    <dgm:pt modelId="{A3E77EC1-ED04-4CD1-967E-F5F755B03304}" type="pres">
      <dgm:prSet presAssocID="{82F372D9-9A80-43B0-B970-3C59E2C8D96A}" presName="connector2" presStyleLbl="sibTrans2D1" presStyleIdx="1" presStyleCnt="3"/>
      <dgm:spPr/>
      <dgm:t>
        <a:bodyPr/>
        <a:lstStyle/>
        <a:p>
          <a:endParaRPr lang="en-US"/>
        </a:p>
      </dgm:t>
    </dgm:pt>
    <dgm:pt modelId="{DF0624FF-0162-4CBB-8E30-5A5B9A792379}" type="pres">
      <dgm:prSet presAssocID="{1A4F8C36-0341-4028-A5F1-251AF7F2B11E}" presName="connector3" presStyleLbl="sibTrans2D1" presStyleIdx="2" presStyleCnt="3"/>
      <dgm:spPr/>
      <dgm:t>
        <a:bodyPr/>
        <a:lstStyle/>
        <a:p>
          <a:endParaRPr lang="en-US"/>
        </a:p>
      </dgm:t>
    </dgm:pt>
  </dgm:ptLst>
  <dgm:cxnLst>
    <dgm:cxn modelId="{BC765F59-8D79-4270-A144-E159A9309868}" type="presOf" srcId="{F8B7CE99-282A-4CA9-8966-01E3DE9518C7}" destId="{22CF88E2-4BAF-4985-ACFB-0349982E05BB}" srcOrd="1" destOrd="0" presId="urn:microsoft.com/office/officeart/2005/8/layout/gear1"/>
    <dgm:cxn modelId="{939B13E5-DDB1-4713-A4E9-3FD073492D0D}" type="presOf" srcId="{F8B7CE99-282A-4CA9-8966-01E3DE9518C7}" destId="{3820C0D8-6DF7-4D47-BCE4-B5808FE7CAD2}" srcOrd="0" destOrd="0" presId="urn:microsoft.com/office/officeart/2005/8/layout/gear1"/>
    <dgm:cxn modelId="{D2DE7222-E3B7-46CD-ABC2-24A70FF16F21}" type="presOf" srcId="{1A4F8C36-0341-4028-A5F1-251AF7F2B11E}" destId="{DF0624FF-0162-4CBB-8E30-5A5B9A792379}" srcOrd="0" destOrd="0" presId="urn:microsoft.com/office/officeart/2005/8/layout/gear1"/>
    <dgm:cxn modelId="{02D43387-8FA7-419A-95C2-F9430A61B403}" type="presOf" srcId="{D65174F1-4E22-43CD-8FA6-96B1C8B227E0}" destId="{AF1F69FF-C0C2-4746-A50D-91BFF4DE050E}" srcOrd="1" destOrd="0" presId="urn:microsoft.com/office/officeart/2005/8/layout/gear1"/>
    <dgm:cxn modelId="{70EB7344-3B4E-49DB-98DE-A79167335A48}" type="presOf" srcId="{A65D1739-BC3C-472D-BD7E-67504ACDEC0E}" destId="{AFA8B1F8-999D-4764-8B24-D8D1F4B9EB83}" srcOrd="1" destOrd="0" presId="urn:microsoft.com/office/officeart/2005/8/layout/gear1"/>
    <dgm:cxn modelId="{20D359DE-6222-452A-889F-7DBC551B05E5}" type="presOf" srcId="{A65D1739-BC3C-472D-BD7E-67504ACDEC0E}" destId="{22D95BC8-704A-47E5-B89F-834BE68D253A}" srcOrd="0" destOrd="0" presId="urn:microsoft.com/office/officeart/2005/8/layout/gear1"/>
    <dgm:cxn modelId="{C76192DC-A2F6-46B4-BE51-7E85C2E098D8}" srcId="{CAEE385A-7BDB-4DC5-8078-62DDE080C96A}" destId="{D65174F1-4E22-43CD-8FA6-96B1C8B227E0}" srcOrd="1" destOrd="0" parTransId="{F95687A3-CB31-4C09-9448-32A76829711F}" sibTransId="{82F372D9-9A80-43B0-B970-3C59E2C8D96A}"/>
    <dgm:cxn modelId="{CFB33AD3-EEFC-4D6F-9DA8-245AC8BC9E5C}" type="presOf" srcId="{A65D1739-BC3C-472D-BD7E-67504ACDEC0E}" destId="{A2CFAD5A-E926-41ED-A10C-2111052B6B16}" srcOrd="2" destOrd="0" presId="urn:microsoft.com/office/officeart/2005/8/layout/gear1"/>
    <dgm:cxn modelId="{0ECDD005-1C95-42BE-A514-53BDAA3835C2}" srcId="{CAEE385A-7BDB-4DC5-8078-62DDE080C96A}" destId="{F8B7CE99-282A-4CA9-8966-01E3DE9518C7}" srcOrd="0" destOrd="0" parTransId="{DCDFD46A-FE43-4E27-A9BA-8F787E447175}" sibTransId="{3FF7A231-8B53-4300-B1B6-88125CFC5B27}"/>
    <dgm:cxn modelId="{1C36E81B-4E5A-4F02-BCE9-8D062183F0F0}" srcId="{CAEE385A-7BDB-4DC5-8078-62DDE080C96A}" destId="{A65D1739-BC3C-472D-BD7E-67504ACDEC0E}" srcOrd="2" destOrd="0" parTransId="{400582A0-F3DF-41B1-A3C8-6EF96EFD4003}" sibTransId="{1A4F8C36-0341-4028-A5F1-251AF7F2B11E}"/>
    <dgm:cxn modelId="{303100CE-A8D4-4379-9B09-563DF93E0D4C}" type="presOf" srcId="{D65174F1-4E22-43CD-8FA6-96B1C8B227E0}" destId="{DAACB098-81D6-406C-9BDA-C64D54942F33}" srcOrd="2" destOrd="0" presId="urn:microsoft.com/office/officeart/2005/8/layout/gear1"/>
    <dgm:cxn modelId="{7DD8D7BA-30F8-4B01-B7EC-9D6873B723ED}" type="presOf" srcId="{F8B7CE99-282A-4CA9-8966-01E3DE9518C7}" destId="{54EFB751-484E-4AEE-ADF4-F54C875EA636}" srcOrd="2" destOrd="0" presId="urn:microsoft.com/office/officeart/2005/8/layout/gear1"/>
    <dgm:cxn modelId="{B0E193FB-5D28-4D82-B313-A92702778FE9}" type="presOf" srcId="{3FF7A231-8B53-4300-B1B6-88125CFC5B27}" destId="{4A0FA734-225E-4D9F-AEC4-1D746D0DF92F}" srcOrd="0" destOrd="0" presId="urn:microsoft.com/office/officeart/2005/8/layout/gear1"/>
    <dgm:cxn modelId="{F684E311-82D8-4651-B97F-61F94B8382AE}" type="presOf" srcId="{82F372D9-9A80-43B0-B970-3C59E2C8D96A}" destId="{A3E77EC1-ED04-4CD1-967E-F5F755B03304}" srcOrd="0" destOrd="0" presId="urn:microsoft.com/office/officeart/2005/8/layout/gear1"/>
    <dgm:cxn modelId="{BB9DD788-0412-42A5-A539-1E9EB53FF1BD}" type="presOf" srcId="{D65174F1-4E22-43CD-8FA6-96B1C8B227E0}" destId="{B4391A7A-D760-49F6-A8C4-A2143A75E2CA}" srcOrd="0" destOrd="0" presId="urn:microsoft.com/office/officeart/2005/8/layout/gear1"/>
    <dgm:cxn modelId="{4486EA73-1E35-4783-A9BF-934B7F81B93D}" type="presOf" srcId="{A65D1739-BC3C-472D-BD7E-67504ACDEC0E}" destId="{160F0B92-536D-4A3B-B1E1-14FEA2FAEB1B}" srcOrd="3" destOrd="0" presId="urn:microsoft.com/office/officeart/2005/8/layout/gear1"/>
    <dgm:cxn modelId="{EC5784EE-6B4C-4D04-B0F5-4FD2A2002B42}" type="presOf" srcId="{CAEE385A-7BDB-4DC5-8078-62DDE080C96A}" destId="{EE6CA7CA-301A-490A-A968-A19C566093AF}" srcOrd="0" destOrd="0" presId="urn:microsoft.com/office/officeart/2005/8/layout/gear1"/>
    <dgm:cxn modelId="{09325439-F4F8-4626-A000-E1B477F45E46}" type="presParOf" srcId="{EE6CA7CA-301A-490A-A968-A19C566093AF}" destId="{3820C0D8-6DF7-4D47-BCE4-B5808FE7CAD2}" srcOrd="0" destOrd="0" presId="urn:microsoft.com/office/officeart/2005/8/layout/gear1"/>
    <dgm:cxn modelId="{97FCF8D8-7C3B-44B7-AFFD-000BFFE63BF6}" type="presParOf" srcId="{EE6CA7CA-301A-490A-A968-A19C566093AF}" destId="{22CF88E2-4BAF-4985-ACFB-0349982E05BB}" srcOrd="1" destOrd="0" presId="urn:microsoft.com/office/officeart/2005/8/layout/gear1"/>
    <dgm:cxn modelId="{8DB34FB8-F0AD-4351-8CC7-B0194FA70003}" type="presParOf" srcId="{EE6CA7CA-301A-490A-A968-A19C566093AF}" destId="{54EFB751-484E-4AEE-ADF4-F54C875EA636}" srcOrd="2" destOrd="0" presId="urn:microsoft.com/office/officeart/2005/8/layout/gear1"/>
    <dgm:cxn modelId="{6A8C7CED-D7D6-41DB-9A51-AE785C283441}" type="presParOf" srcId="{EE6CA7CA-301A-490A-A968-A19C566093AF}" destId="{B4391A7A-D760-49F6-A8C4-A2143A75E2CA}" srcOrd="3" destOrd="0" presId="urn:microsoft.com/office/officeart/2005/8/layout/gear1"/>
    <dgm:cxn modelId="{38F646B8-A166-4189-89F5-16B7B5EF9F99}" type="presParOf" srcId="{EE6CA7CA-301A-490A-A968-A19C566093AF}" destId="{AF1F69FF-C0C2-4746-A50D-91BFF4DE050E}" srcOrd="4" destOrd="0" presId="urn:microsoft.com/office/officeart/2005/8/layout/gear1"/>
    <dgm:cxn modelId="{61D286C5-B22A-42AF-8575-9CD2C4E86975}" type="presParOf" srcId="{EE6CA7CA-301A-490A-A968-A19C566093AF}" destId="{DAACB098-81D6-406C-9BDA-C64D54942F33}" srcOrd="5" destOrd="0" presId="urn:microsoft.com/office/officeart/2005/8/layout/gear1"/>
    <dgm:cxn modelId="{A855D540-7BEE-4A45-8D6A-8BD20D3BDE26}" type="presParOf" srcId="{EE6CA7CA-301A-490A-A968-A19C566093AF}" destId="{22D95BC8-704A-47E5-B89F-834BE68D253A}" srcOrd="6" destOrd="0" presId="urn:microsoft.com/office/officeart/2005/8/layout/gear1"/>
    <dgm:cxn modelId="{0F2E786F-BE3F-449F-B381-76B979CA8E23}" type="presParOf" srcId="{EE6CA7CA-301A-490A-A968-A19C566093AF}" destId="{AFA8B1F8-999D-4764-8B24-D8D1F4B9EB83}" srcOrd="7" destOrd="0" presId="urn:microsoft.com/office/officeart/2005/8/layout/gear1"/>
    <dgm:cxn modelId="{5F351563-080F-40B5-B43A-8F4E7B397CAB}" type="presParOf" srcId="{EE6CA7CA-301A-490A-A968-A19C566093AF}" destId="{A2CFAD5A-E926-41ED-A10C-2111052B6B16}" srcOrd="8" destOrd="0" presId="urn:microsoft.com/office/officeart/2005/8/layout/gear1"/>
    <dgm:cxn modelId="{497889C3-DB51-4F28-B76F-CF950711B39D}" type="presParOf" srcId="{EE6CA7CA-301A-490A-A968-A19C566093AF}" destId="{160F0B92-536D-4A3B-B1E1-14FEA2FAEB1B}" srcOrd="9" destOrd="0" presId="urn:microsoft.com/office/officeart/2005/8/layout/gear1"/>
    <dgm:cxn modelId="{7E9A71DD-2F5C-4A97-896E-76F7ACBFFD84}" type="presParOf" srcId="{EE6CA7CA-301A-490A-A968-A19C566093AF}" destId="{4A0FA734-225E-4D9F-AEC4-1D746D0DF92F}" srcOrd="10" destOrd="0" presId="urn:microsoft.com/office/officeart/2005/8/layout/gear1"/>
    <dgm:cxn modelId="{19447EAB-9D82-4882-AAA3-A15427AF45F9}" type="presParOf" srcId="{EE6CA7CA-301A-490A-A968-A19C566093AF}" destId="{A3E77EC1-ED04-4CD1-967E-F5F755B03304}" srcOrd="11" destOrd="0" presId="urn:microsoft.com/office/officeart/2005/8/layout/gear1"/>
    <dgm:cxn modelId="{68B93274-AE62-4C5E-8143-A75DC622AF53}" type="presParOf" srcId="{EE6CA7CA-301A-490A-A968-A19C566093AF}" destId="{DF0624FF-0162-4CBB-8E30-5A5B9A79237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2088F-794E-44D2-8FE6-EF1291342D90}">
      <dsp:nvSpPr>
        <dsp:cNvPr id="0" name=""/>
        <dsp:cNvSpPr/>
      </dsp:nvSpPr>
      <dsp:spPr>
        <a:xfrm>
          <a:off x="600074" y="0"/>
          <a:ext cx="6800850" cy="5003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F5A81-E5BA-44CF-8D8F-E9E714C037E7}">
      <dsp:nvSpPr>
        <dsp:cNvPr id="0" name=""/>
        <dsp:cNvSpPr/>
      </dsp:nvSpPr>
      <dsp:spPr>
        <a:xfrm>
          <a:off x="3857" y="1501139"/>
          <a:ext cx="2473258" cy="200152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Prayer</a:t>
          </a:r>
          <a:endParaRPr lang="en-US" sz="4700" kern="1200" dirty="0"/>
        </a:p>
      </dsp:txBody>
      <dsp:txXfrm>
        <a:off x="101563" y="1598845"/>
        <a:ext cx="2277846" cy="1806108"/>
      </dsp:txXfrm>
    </dsp:sp>
    <dsp:sp modelId="{BCCD3E17-F463-4F05-A3B2-3C4EC0F7B421}">
      <dsp:nvSpPr>
        <dsp:cNvPr id="0" name=""/>
        <dsp:cNvSpPr/>
      </dsp:nvSpPr>
      <dsp:spPr>
        <a:xfrm>
          <a:off x="2763870" y="1501139"/>
          <a:ext cx="2473258" cy="200152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Care</a:t>
          </a:r>
          <a:endParaRPr lang="en-US" sz="4700" kern="1200" dirty="0"/>
        </a:p>
      </dsp:txBody>
      <dsp:txXfrm>
        <a:off x="2861576" y="1598845"/>
        <a:ext cx="2277846" cy="1806108"/>
      </dsp:txXfrm>
    </dsp:sp>
    <dsp:sp modelId="{1253AFF7-9ED1-4E12-AB17-20E4368195F4}">
      <dsp:nvSpPr>
        <dsp:cNvPr id="0" name=""/>
        <dsp:cNvSpPr/>
      </dsp:nvSpPr>
      <dsp:spPr>
        <a:xfrm>
          <a:off x="5523883" y="1501139"/>
          <a:ext cx="2473258" cy="200152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Share</a:t>
          </a:r>
          <a:endParaRPr lang="en-US" sz="4700" kern="1200" dirty="0"/>
        </a:p>
      </dsp:txBody>
      <dsp:txXfrm>
        <a:off x="5621589" y="1598845"/>
        <a:ext cx="2277846" cy="1806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2088F-794E-44D2-8FE6-EF1291342D90}">
      <dsp:nvSpPr>
        <dsp:cNvPr id="0" name=""/>
        <dsp:cNvSpPr/>
      </dsp:nvSpPr>
      <dsp:spPr>
        <a:xfrm>
          <a:off x="531494" y="0"/>
          <a:ext cx="6023610" cy="25145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F5A81-E5BA-44CF-8D8F-E9E714C037E7}">
      <dsp:nvSpPr>
        <dsp:cNvPr id="0" name=""/>
        <dsp:cNvSpPr/>
      </dsp:nvSpPr>
      <dsp:spPr>
        <a:xfrm>
          <a:off x="0" y="765866"/>
          <a:ext cx="2205738" cy="10058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Prayer</a:t>
          </a:r>
          <a:endParaRPr lang="en-US" sz="4200" kern="1200" dirty="0"/>
        </a:p>
      </dsp:txBody>
      <dsp:txXfrm>
        <a:off x="49101" y="814967"/>
        <a:ext cx="2107536" cy="907638"/>
      </dsp:txXfrm>
    </dsp:sp>
    <dsp:sp modelId="{BCCD3E17-F463-4F05-A3B2-3C4EC0F7B421}">
      <dsp:nvSpPr>
        <dsp:cNvPr id="0" name=""/>
        <dsp:cNvSpPr/>
      </dsp:nvSpPr>
      <dsp:spPr>
        <a:xfrm>
          <a:off x="2440430" y="754379"/>
          <a:ext cx="2205738" cy="10058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Care</a:t>
          </a:r>
          <a:endParaRPr lang="en-US" sz="4200" kern="1200" dirty="0"/>
        </a:p>
      </dsp:txBody>
      <dsp:txXfrm>
        <a:off x="2489531" y="803480"/>
        <a:ext cx="2107536" cy="907638"/>
      </dsp:txXfrm>
    </dsp:sp>
    <dsp:sp modelId="{1253AFF7-9ED1-4E12-AB17-20E4368195F4}">
      <dsp:nvSpPr>
        <dsp:cNvPr id="0" name=""/>
        <dsp:cNvSpPr/>
      </dsp:nvSpPr>
      <dsp:spPr>
        <a:xfrm>
          <a:off x="4878352" y="754379"/>
          <a:ext cx="2205738" cy="10058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Share</a:t>
          </a:r>
          <a:endParaRPr lang="en-US" sz="4200" kern="1200" dirty="0"/>
        </a:p>
      </dsp:txBody>
      <dsp:txXfrm>
        <a:off x="4927453" y="803480"/>
        <a:ext cx="2107536" cy="907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2088F-794E-44D2-8FE6-EF1291342D90}">
      <dsp:nvSpPr>
        <dsp:cNvPr id="0" name=""/>
        <dsp:cNvSpPr/>
      </dsp:nvSpPr>
      <dsp:spPr>
        <a:xfrm>
          <a:off x="531494" y="0"/>
          <a:ext cx="6023610" cy="25145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F5A81-E5BA-44CF-8D8F-E9E714C037E7}">
      <dsp:nvSpPr>
        <dsp:cNvPr id="0" name=""/>
        <dsp:cNvSpPr/>
      </dsp:nvSpPr>
      <dsp:spPr>
        <a:xfrm>
          <a:off x="0" y="765866"/>
          <a:ext cx="2205738" cy="10058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Prayer</a:t>
          </a:r>
          <a:endParaRPr lang="en-US" sz="4200" kern="1200" dirty="0"/>
        </a:p>
      </dsp:txBody>
      <dsp:txXfrm>
        <a:off x="49101" y="814967"/>
        <a:ext cx="2107536" cy="907638"/>
      </dsp:txXfrm>
    </dsp:sp>
    <dsp:sp modelId="{BCCD3E17-F463-4F05-A3B2-3C4EC0F7B421}">
      <dsp:nvSpPr>
        <dsp:cNvPr id="0" name=""/>
        <dsp:cNvSpPr/>
      </dsp:nvSpPr>
      <dsp:spPr>
        <a:xfrm>
          <a:off x="2440430" y="754379"/>
          <a:ext cx="2205738" cy="10058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Care</a:t>
          </a:r>
          <a:endParaRPr lang="en-US" sz="4200" kern="1200" dirty="0"/>
        </a:p>
      </dsp:txBody>
      <dsp:txXfrm>
        <a:off x="2489531" y="803480"/>
        <a:ext cx="2107536" cy="907638"/>
      </dsp:txXfrm>
    </dsp:sp>
    <dsp:sp modelId="{1253AFF7-9ED1-4E12-AB17-20E4368195F4}">
      <dsp:nvSpPr>
        <dsp:cNvPr id="0" name=""/>
        <dsp:cNvSpPr/>
      </dsp:nvSpPr>
      <dsp:spPr>
        <a:xfrm>
          <a:off x="4878352" y="754379"/>
          <a:ext cx="2205738" cy="10058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Share</a:t>
          </a:r>
          <a:endParaRPr lang="en-US" sz="4200" kern="1200" dirty="0"/>
        </a:p>
      </dsp:txBody>
      <dsp:txXfrm>
        <a:off x="4927453" y="803480"/>
        <a:ext cx="2107536" cy="907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0C0D8-6DF7-4D47-BCE4-B5808FE7CAD2}">
      <dsp:nvSpPr>
        <dsp:cNvPr id="0" name=""/>
        <dsp:cNvSpPr/>
      </dsp:nvSpPr>
      <dsp:spPr>
        <a:xfrm>
          <a:off x="3395980" y="2354580"/>
          <a:ext cx="2877820" cy="2877820"/>
        </a:xfrm>
        <a:prstGeom prst="gear9">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Good will</a:t>
          </a:r>
          <a:endParaRPr lang="en-US" sz="2400" kern="1200" dirty="0"/>
        </a:p>
      </dsp:txBody>
      <dsp:txXfrm>
        <a:off x="3974550" y="3028696"/>
        <a:ext cx="1720680" cy="1479259"/>
      </dsp:txXfrm>
    </dsp:sp>
    <dsp:sp modelId="{B4391A7A-D760-49F6-A8C4-A2143A75E2CA}">
      <dsp:nvSpPr>
        <dsp:cNvPr id="0" name=""/>
        <dsp:cNvSpPr/>
      </dsp:nvSpPr>
      <dsp:spPr>
        <a:xfrm>
          <a:off x="1721612" y="1674368"/>
          <a:ext cx="2092960" cy="2092960"/>
        </a:xfrm>
        <a:prstGeom prst="gear6">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Good Words</a:t>
          </a:r>
          <a:endParaRPr lang="en-US" sz="2400" kern="1200" dirty="0"/>
        </a:p>
      </dsp:txBody>
      <dsp:txXfrm>
        <a:off x="2248521" y="2204462"/>
        <a:ext cx="1039142" cy="1032772"/>
      </dsp:txXfrm>
    </dsp:sp>
    <dsp:sp modelId="{22D95BC8-704A-47E5-B89F-834BE68D253A}">
      <dsp:nvSpPr>
        <dsp:cNvPr id="0" name=""/>
        <dsp:cNvSpPr/>
      </dsp:nvSpPr>
      <dsp:spPr>
        <a:xfrm rot="20700000">
          <a:off x="2893883" y="230439"/>
          <a:ext cx="2050673" cy="2050673"/>
        </a:xfrm>
        <a:prstGeom prst="gear6">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Good deeds</a:t>
          </a:r>
          <a:endParaRPr lang="en-US" sz="2400" kern="1200" dirty="0"/>
        </a:p>
      </dsp:txBody>
      <dsp:txXfrm rot="-20700000">
        <a:off x="3343656" y="680211"/>
        <a:ext cx="1151128" cy="1151128"/>
      </dsp:txXfrm>
    </dsp:sp>
    <dsp:sp modelId="{4A0FA734-225E-4D9F-AEC4-1D746D0DF92F}">
      <dsp:nvSpPr>
        <dsp:cNvPr id="0" name=""/>
        <dsp:cNvSpPr/>
      </dsp:nvSpPr>
      <dsp:spPr>
        <a:xfrm>
          <a:off x="3186259" y="1913714"/>
          <a:ext cx="3683609" cy="3683609"/>
        </a:xfrm>
        <a:prstGeom prst="circularArrow">
          <a:avLst>
            <a:gd name="adj1" fmla="val 4687"/>
            <a:gd name="adj2" fmla="val 299029"/>
            <a:gd name="adj3" fmla="val 2536411"/>
            <a:gd name="adj4" fmla="val 1581833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E77EC1-ED04-4CD1-967E-F5F755B03304}">
      <dsp:nvSpPr>
        <dsp:cNvPr id="0" name=""/>
        <dsp:cNvSpPr/>
      </dsp:nvSpPr>
      <dsp:spPr>
        <a:xfrm>
          <a:off x="1350952" y="1206820"/>
          <a:ext cx="2676372" cy="267637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0624FF-0162-4CBB-8E30-5A5B9A792379}">
      <dsp:nvSpPr>
        <dsp:cNvPr id="0" name=""/>
        <dsp:cNvSpPr/>
      </dsp:nvSpPr>
      <dsp:spPr>
        <a:xfrm>
          <a:off x="2419541" y="-223190"/>
          <a:ext cx="2885668" cy="28856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8" name="Footer Placeholder 7"/>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11" name="Slide Number Placeholder 10"/>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Tree>
    <p:extLst>
      <p:ext uri="{BB962C8B-B14F-4D97-AF65-F5344CB8AC3E}">
        <p14:creationId xmlns:p14="http://schemas.microsoft.com/office/powerpoint/2010/main" val="286283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70560" y="530352"/>
            <a:ext cx="1091184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Tree>
    <p:extLst>
      <p:ext uri="{BB962C8B-B14F-4D97-AF65-F5344CB8AC3E}">
        <p14:creationId xmlns:p14="http://schemas.microsoft.com/office/powerpoint/2010/main" val="21676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11200" y="533403"/>
            <a:ext cx="79248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Tree>
    <p:extLst>
      <p:ext uri="{BB962C8B-B14F-4D97-AF65-F5344CB8AC3E}">
        <p14:creationId xmlns:p14="http://schemas.microsoft.com/office/powerpoint/2010/main" val="276271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670560" y="530352"/>
            <a:ext cx="1091184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Tree>
    <p:extLst>
      <p:ext uri="{BB962C8B-B14F-4D97-AF65-F5344CB8AC3E}">
        <p14:creationId xmlns:p14="http://schemas.microsoft.com/office/powerpoint/2010/main" val="222874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Tree>
    <p:extLst>
      <p:ext uri="{BB962C8B-B14F-4D97-AF65-F5344CB8AC3E}">
        <p14:creationId xmlns:p14="http://schemas.microsoft.com/office/powerpoint/2010/main" val="403487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Tree>
    <p:extLst>
      <p:ext uri="{BB962C8B-B14F-4D97-AF65-F5344CB8AC3E}">
        <p14:creationId xmlns:p14="http://schemas.microsoft.com/office/powerpoint/2010/main" val="282513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8" name="Footer Placeholder 7"/>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9" name="Slide Number Placeholder 8"/>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Tree>
    <p:extLst>
      <p:ext uri="{BB962C8B-B14F-4D97-AF65-F5344CB8AC3E}">
        <p14:creationId xmlns:p14="http://schemas.microsoft.com/office/powerpoint/2010/main" val="188332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4" name="Footer Placeholder 3"/>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5" name="Slide Number Placeholder 4"/>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Tree>
    <p:extLst>
      <p:ext uri="{BB962C8B-B14F-4D97-AF65-F5344CB8AC3E}">
        <p14:creationId xmlns:p14="http://schemas.microsoft.com/office/powerpoint/2010/main" val="69021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Date Placeholder 1"/>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3" name="Footer Placeholder 2"/>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4" name="Slide Number Placeholder 3"/>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Tree>
    <p:extLst>
      <p:ext uri="{BB962C8B-B14F-4D97-AF65-F5344CB8AC3E}">
        <p14:creationId xmlns:p14="http://schemas.microsoft.com/office/powerpoint/2010/main" val="129936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Tree>
    <p:extLst>
      <p:ext uri="{BB962C8B-B14F-4D97-AF65-F5344CB8AC3E}">
        <p14:creationId xmlns:p14="http://schemas.microsoft.com/office/powerpoint/2010/main" val="10511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95E5BB-74BB-4603-8DFF-4960D7EB4539}" type="datetimeFigureOut">
              <a:rPr lang="en-US" smtClean="0">
                <a:solidFill>
                  <a:srgbClr val="FFF39D">
                    <a:shade val="50000"/>
                  </a:srgbClr>
                </a:solidFill>
                <a:latin typeface="Verdana"/>
              </a:rPr>
              <a:pPr/>
              <a:t>3/8/2015</a:t>
            </a:fld>
            <a:endParaRPr lang="en-US">
              <a:solidFill>
                <a:srgbClr val="FFF39D">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FFF39D">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C73C4AE5-34B5-44ED-B76B-A7EF0CAEABAF}" type="slidenum">
              <a:rPr lang="en-US" smtClean="0">
                <a:solidFill>
                  <a:srgbClr val="FFF39D">
                    <a:shade val="50000"/>
                  </a:srgbClr>
                </a:solidFill>
                <a:latin typeface="Verdana"/>
              </a:rPr>
              <a:pPr/>
              <a:t>‹#›</a:t>
            </a:fld>
            <a:endParaRPr lang="en-US">
              <a:solidFill>
                <a:srgbClr val="FFF39D">
                  <a:shade val="50000"/>
                </a:srgbClr>
              </a:solidFill>
              <a:latin typeface="Verdana"/>
            </a:endParaRPr>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43185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B95E5BB-74BB-4603-8DFF-4960D7EB4539}" type="datetimeFigureOut">
              <a:rPr lang="en-US" smtClean="0">
                <a:solidFill>
                  <a:srgbClr val="FFF39D">
                    <a:shade val="50000"/>
                  </a:srgbClr>
                </a:solidFill>
                <a:ea typeface="MS PGothic" charset="0"/>
              </a:rPr>
              <a:pPr/>
              <a:t>3/8/2015</a:t>
            </a:fld>
            <a:endParaRPr lang="en-US">
              <a:solidFill>
                <a:srgbClr val="FFF39D">
                  <a:shade val="50000"/>
                </a:srgbClr>
              </a:solidFill>
              <a:ea typeface="MS PGothic" charset="0"/>
            </a:endParaRPr>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FFF39D">
                  <a:shade val="50000"/>
                </a:srgbClr>
              </a:solidFill>
              <a:ea typeface="MS PGothic" charset="0"/>
            </a:endParaRPr>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73C4AE5-34B5-44ED-B76B-A7EF0CAEABAF}" type="slidenum">
              <a:rPr lang="en-US" smtClean="0">
                <a:solidFill>
                  <a:srgbClr val="FFF39D">
                    <a:shade val="50000"/>
                  </a:srgbClr>
                </a:solidFill>
                <a:ea typeface="MS PGothic" charset="0"/>
              </a:rPr>
              <a:pPr/>
              <a:t>‹#›</a:t>
            </a:fld>
            <a:endParaRPr lang="en-US">
              <a:solidFill>
                <a:srgbClr val="FFF39D">
                  <a:shade val="50000"/>
                </a:srgbClr>
              </a:solidFill>
              <a:ea typeface="MS PGothic" charset="0"/>
            </a:endParaRPr>
          </a:p>
        </p:txBody>
      </p:sp>
    </p:spTree>
    <p:extLst>
      <p:ext uri="{BB962C8B-B14F-4D97-AF65-F5344CB8AC3E}">
        <p14:creationId xmlns:p14="http://schemas.microsoft.com/office/powerpoint/2010/main" val="2706996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5400" dirty="0"/>
          </a:p>
        </p:txBody>
      </p:sp>
      <p:sp>
        <p:nvSpPr>
          <p:cNvPr id="3" name="Subtitle 2"/>
          <p:cNvSpPr>
            <a:spLocks noGrp="1"/>
          </p:cNvSpPr>
          <p:nvPr>
            <p:ph type="subTitle" idx="1"/>
          </p:nvPr>
        </p:nvSpPr>
        <p:spPr/>
        <p:txBody>
          <a:bodyPr>
            <a:normAutofit/>
          </a:bodyPr>
          <a:lstStyle/>
          <a:p>
            <a:r>
              <a:rPr lang="en-US" sz="4400" dirty="0"/>
              <a:t>1 Peter 1:1-2, 2:9-10, 3:13-15</a:t>
            </a:r>
            <a:endParaRPr lang="en-US" sz="4400" dirty="0"/>
          </a:p>
        </p:txBody>
      </p:sp>
      <p:pic>
        <p:nvPicPr>
          <p:cNvPr id="7" name="Picture 6" descr="priesthood.jpg"/>
          <p:cNvPicPr>
            <a:picLocks noChangeAspect="1"/>
          </p:cNvPicPr>
          <p:nvPr/>
        </p:nvPicPr>
        <p:blipFill>
          <a:blip r:embed="rId2" cstate="print"/>
          <a:stretch>
            <a:fillRect/>
          </a:stretch>
        </p:blipFill>
        <p:spPr>
          <a:xfrm>
            <a:off x="2133600" y="457200"/>
            <a:ext cx="7924800" cy="3048000"/>
          </a:xfrm>
          <a:prstGeom prst="rect">
            <a:avLst/>
          </a:prstGeom>
        </p:spPr>
      </p:pic>
    </p:spTree>
    <p:extLst>
      <p:ext uri="{BB962C8B-B14F-4D97-AF65-F5344CB8AC3E}">
        <p14:creationId xmlns:p14="http://schemas.microsoft.com/office/powerpoint/2010/main" val="3053866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Maz</a:t>
            </a:r>
            <a:endParaRPr lang="en-US" dirty="0"/>
          </a:p>
        </p:txBody>
      </p:sp>
      <p:pic>
        <p:nvPicPr>
          <p:cNvPr id="4" name="Picture 3" descr="House-of-Prayer-LogoBW.001-300x172.jpg"/>
          <p:cNvPicPr>
            <a:picLocks noChangeAspect="1"/>
          </p:cNvPicPr>
          <p:nvPr/>
        </p:nvPicPr>
        <p:blipFill>
          <a:blip r:embed="rId2" cstate="print"/>
          <a:stretch>
            <a:fillRect/>
          </a:stretch>
        </p:blipFill>
        <p:spPr>
          <a:xfrm>
            <a:off x="2133600" y="5029200"/>
            <a:ext cx="2286000" cy="1310640"/>
          </a:xfrm>
          <a:prstGeom prst="rect">
            <a:avLst/>
          </a:prstGeom>
        </p:spPr>
      </p:pic>
      <p:pic>
        <p:nvPicPr>
          <p:cNvPr id="6" name="Content Placeholder 5" descr="chaplain-e1340214487242.jpg"/>
          <p:cNvPicPr>
            <a:picLocks noGrp="1" noChangeAspect="1"/>
          </p:cNvPicPr>
          <p:nvPr>
            <p:ph idx="1"/>
          </p:nvPr>
        </p:nvPicPr>
        <p:blipFill>
          <a:blip r:embed="rId3" cstate="print"/>
          <a:stretch>
            <a:fillRect/>
          </a:stretch>
        </p:blipFill>
        <p:spPr>
          <a:xfrm>
            <a:off x="2133601" y="381000"/>
            <a:ext cx="7806567" cy="5043042"/>
          </a:xfrm>
        </p:spPr>
      </p:pic>
      <p:sp>
        <p:nvSpPr>
          <p:cNvPr id="8" name="Rectangle 7"/>
          <p:cNvSpPr/>
          <p:nvPr/>
        </p:nvSpPr>
        <p:spPr>
          <a:xfrm>
            <a:off x="3810000" y="3105836"/>
            <a:ext cx="4572000" cy="646331"/>
          </a:xfrm>
          <a:prstGeom prst="rect">
            <a:avLst/>
          </a:prstGeom>
        </p:spPr>
        <p:txBody>
          <a:bodyPr>
            <a:spAutoFit/>
          </a:bodyPr>
          <a:lstStyle/>
          <a:p>
            <a:r>
              <a:rPr lang="en-US" dirty="0">
                <a:solidFill>
                  <a:prstClr val="black"/>
                </a:solidFill>
                <a:ea typeface="MS PGothic" charset="0"/>
              </a:rPr>
              <a:t>https://www.youtube.com/watch?v=GHIDZObe_qY</a:t>
            </a:r>
            <a:endParaRPr lang="en-US" dirty="0">
              <a:solidFill>
                <a:prstClr val="black"/>
              </a:solidFill>
              <a:ea typeface="MS PGothic" charset="0"/>
            </a:endParaRPr>
          </a:p>
        </p:txBody>
      </p:sp>
      <p:sp>
        <p:nvSpPr>
          <p:cNvPr id="9" name="Rectangle 8"/>
          <p:cNvSpPr/>
          <p:nvPr/>
        </p:nvSpPr>
        <p:spPr>
          <a:xfrm>
            <a:off x="3810000" y="3105836"/>
            <a:ext cx="4572000" cy="646331"/>
          </a:xfrm>
          <a:prstGeom prst="rect">
            <a:avLst/>
          </a:prstGeom>
        </p:spPr>
        <p:txBody>
          <a:bodyPr>
            <a:spAutoFit/>
          </a:bodyPr>
          <a:lstStyle/>
          <a:p>
            <a:r>
              <a:rPr lang="en-US" dirty="0">
                <a:solidFill>
                  <a:prstClr val="black"/>
                </a:solidFill>
                <a:ea typeface="MS PGothic" charset="0"/>
              </a:rPr>
              <a:t>https://www.youtube.com/watch?v=GHIDZObe_qY</a:t>
            </a:r>
            <a:endParaRPr lang="en-US" dirty="0">
              <a:solidFill>
                <a:prstClr val="black"/>
              </a:solidFill>
              <a:ea typeface="MS PGothic" charset="0"/>
            </a:endParaRPr>
          </a:p>
        </p:txBody>
      </p:sp>
    </p:spTree>
    <p:extLst>
      <p:ext uri="{BB962C8B-B14F-4D97-AF65-F5344CB8AC3E}">
        <p14:creationId xmlns:p14="http://schemas.microsoft.com/office/powerpoint/2010/main" val="2933509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endParaRPr lang="en-US" dirty="0"/>
          </a:p>
        </p:txBody>
      </p:sp>
      <p:sp>
        <p:nvSpPr>
          <p:cNvPr id="3" name="Content Placeholder 2"/>
          <p:cNvSpPr>
            <a:spLocks noGrp="1"/>
          </p:cNvSpPr>
          <p:nvPr>
            <p:ph idx="1"/>
          </p:nvPr>
        </p:nvSpPr>
        <p:spPr/>
        <p:txBody>
          <a:bodyPr>
            <a:normAutofit/>
          </a:bodyPr>
          <a:lstStyle/>
          <a:p>
            <a:pPr algn="ctr">
              <a:buNone/>
            </a:pPr>
            <a:r>
              <a:rPr lang="en-US" dirty="0" smtClean="0"/>
              <a:t> </a:t>
            </a:r>
            <a:r>
              <a:rPr lang="en-US" sz="4800" dirty="0"/>
              <a:t>Royal Priesthood</a:t>
            </a:r>
          </a:p>
          <a:p>
            <a:pPr>
              <a:buNone/>
            </a:pPr>
            <a:r>
              <a:rPr lang="en-US" dirty="0" smtClean="0"/>
              <a:t>	But you are the ones chosen by God, chosen for the high calling of priestly work, chosen to be a holy people, God’s instruments to do his work and speak out for him, to tell others of the night-and-day difference he made for you—from nothing to something, from rejected to accepted. 1 Peter 2:9-10 MSG</a:t>
            </a:r>
          </a:p>
          <a:p>
            <a:pPr lvl="1"/>
            <a:r>
              <a:rPr lang="en-US" dirty="0" smtClean="0"/>
              <a:t> </a:t>
            </a:r>
          </a:p>
          <a:p>
            <a:pPr algn="ctr">
              <a:buNone/>
            </a:pPr>
            <a:endParaRPr lang="en-US" sz="4800" dirty="0"/>
          </a:p>
        </p:txBody>
      </p:sp>
      <p:pic>
        <p:nvPicPr>
          <p:cNvPr id="6" name="Picture 5" descr="priesthood.jpg"/>
          <p:cNvPicPr>
            <a:picLocks noChangeAspect="1"/>
          </p:cNvPicPr>
          <p:nvPr/>
        </p:nvPicPr>
        <p:blipFill>
          <a:blip r:embed="rId2" cstate="print"/>
          <a:stretch>
            <a:fillRect/>
          </a:stretch>
        </p:blipFill>
        <p:spPr>
          <a:xfrm>
            <a:off x="1981200" y="4495800"/>
            <a:ext cx="1973580" cy="1478280"/>
          </a:xfrm>
          <a:prstGeom prst="rect">
            <a:avLst/>
          </a:prstGeom>
        </p:spPr>
      </p:pic>
    </p:spTree>
    <p:extLst>
      <p:ext uri="{BB962C8B-B14F-4D97-AF65-F5344CB8AC3E}">
        <p14:creationId xmlns:p14="http://schemas.microsoft.com/office/powerpoint/2010/main" val="745466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iesthood.jpg"/>
          <p:cNvPicPr>
            <a:picLocks noChangeAspect="1"/>
          </p:cNvPicPr>
          <p:nvPr/>
        </p:nvPicPr>
        <p:blipFill>
          <a:blip r:embed="rId2" cstate="print"/>
          <a:stretch>
            <a:fillRect/>
          </a:stretch>
        </p:blipFill>
        <p:spPr>
          <a:xfrm>
            <a:off x="1828800" y="5029200"/>
            <a:ext cx="2133600" cy="1478280"/>
          </a:xfrm>
          <a:prstGeom prst="rect">
            <a:avLst/>
          </a:prstGeom>
        </p:spPr>
      </p:pic>
      <p:sp>
        <p:nvSpPr>
          <p:cNvPr id="2" name="Title 1"/>
          <p:cNvSpPr>
            <a:spLocks noGrp="1"/>
          </p:cNvSpPr>
          <p:nvPr>
            <p:ph type="title"/>
          </p:nvPr>
        </p:nvSpPr>
        <p:spPr/>
        <p:txBody>
          <a:bodyPr/>
          <a:lstStyle/>
          <a:p>
            <a:r>
              <a:rPr lang="en-US" dirty="0" err="1" smtClean="0"/>
              <a:t>Maz</a:t>
            </a:r>
            <a:endParaRPr lang="en-US" dirty="0"/>
          </a:p>
        </p:txBody>
      </p:sp>
      <p:sp>
        <p:nvSpPr>
          <p:cNvPr id="5" name="Content Placeholder 4"/>
          <p:cNvSpPr>
            <a:spLocks noGrp="1"/>
          </p:cNvSpPr>
          <p:nvPr>
            <p:ph idx="1"/>
          </p:nvPr>
        </p:nvSpPr>
        <p:spPr>
          <a:xfrm>
            <a:off x="2133600" y="304800"/>
            <a:ext cx="8183880" cy="6705600"/>
          </a:xfrm>
          <a:ln>
            <a:solidFill>
              <a:schemeClr val="bg2">
                <a:lumMod val="75000"/>
              </a:schemeClr>
            </a:solidFill>
          </a:ln>
        </p:spPr>
        <p:txBody>
          <a:bodyPr>
            <a:normAutofit fontScale="85000" lnSpcReduction="20000"/>
          </a:bodyPr>
          <a:lstStyle/>
          <a:p>
            <a:pPr marL="0">
              <a:buNone/>
            </a:pPr>
            <a:r>
              <a:rPr lang="en-US" dirty="0" smtClean="0"/>
              <a:t>And who will harm you if you are deeply committed to what is good? But even if you should suffer for righteousness, you are blessed. Do not fear what they fear or be disturbed, but honor the Messiah as Lord in your hearts. </a:t>
            </a:r>
            <a:r>
              <a:rPr lang="en-US" sz="5200" dirty="0"/>
              <a:t>Always be ready to give a defense to anyone who asks you for a reason for the hope that is in you. However, do this with gentleness and respect, keeping your conscience clear, </a:t>
            </a:r>
            <a:r>
              <a:rPr lang="en-US" dirty="0" smtClean="0"/>
              <a:t>so that when you are accused, those who denounce your Christian life will be put to shame.  1 Peter 3:15</a:t>
            </a:r>
            <a:endParaRPr lang="en-US" dirty="0"/>
          </a:p>
        </p:txBody>
      </p:sp>
    </p:spTree>
    <p:extLst>
      <p:ext uri="{BB962C8B-B14F-4D97-AF65-F5344CB8AC3E}">
        <p14:creationId xmlns:p14="http://schemas.microsoft.com/office/powerpoint/2010/main" val="3739984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Laubachstamp.jpg"/>
          <p:cNvPicPr>
            <a:picLocks noGrp="1" noChangeAspect="1"/>
          </p:cNvPicPr>
          <p:nvPr>
            <p:ph idx="1"/>
          </p:nvPr>
        </p:nvPicPr>
        <p:blipFill>
          <a:blip r:embed="rId2" cstate="print"/>
          <a:stretch>
            <a:fillRect/>
          </a:stretch>
        </p:blipFill>
        <p:spPr>
          <a:xfrm>
            <a:off x="4038600" y="457200"/>
            <a:ext cx="4895088" cy="5562600"/>
          </a:xfrm>
        </p:spPr>
      </p:pic>
      <p:pic>
        <p:nvPicPr>
          <p:cNvPr id="6" name="Picture 5" descr="priesthood.jpg"/>
          <p:cNvPicPr>
            <a:picLocks noChangeAspect="1"/>
          </p:cNvPicPr>
          <p:nvPr/>
        </p:nvPicPr>
        <p:blipFill>
          <a:blip r:embed="rId3" cstate="print"/>
          <a:stretch>
            <a:fillRect/>
          </a:stretch>
        </p:blipFill>
        <p:spPr>
          <a:xfrm>
            <a:off x="1828800" y="5029200"/>
            <a:ext cx="2133600" cy="1478280"/>
          </a:xfrm>
          <a:prstGeom prst="rect">
            <a:avLst/>
          </a:prstGeom>
        </p:spPr>
      </p:pic>
    </p:spTree>
    <p:extLst>
      <p:ext uri="{BB962C8B-B14F-4D97-AF65-F5344CB8AC3E}">
        <p14:creationId xmlns:p14="http://schemas.microsoft.com/office/powerpoint/2010/main" val="3347659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Laubachstamp.jpg"/>
          <p:cNvPicPr>
            <a:picLocks noGrp="1" noChangeAspect="1"/>
          </p:cNvPicPr>
          <p:nvPr>
            <p:ph idx="1"/>
          </p:nvPr>
        </p:nvPicPr>
        <p:blipFill>
          <a:blip r:embed="rId2" cstate="print"/>
          <a:stretch>
            <a:fillRect/>
          </a:stretch>
        </p:blipFill>
        <p:spPr>
          <a:xfrm>
            <a:off x="1981200" y="457200"/>
            <a:ext cx="3962400" cy="4502727"/>
          </a:xfrm>
        </p:spPr>
      </p:pic>
      <p:pic>
        <p:nvPicPr>
          <p:cNvPr id="6" name="Picture 5" descr="LaubachPrayer.jpg"/>
          <p:cNvPicPr>
            <a:picLocks noChangeAspect="1"/>
          </p:cNvPicPr>
          <p:nvPr/>
        </p:nvPicPr>
        <p:blipFill>
          <a:blip r:embed="rId3" cstate="print"/>
          <a:stretch>
            <a:fillRect/>
          </a:stretch>
        </p:blipFill>
        <p:spPr>
          <a:xfrm>
            <a:off x="6781800" y="381000"/>
            <a:ext cx="3547110" cy="5312988"/>
          </a:xfrm>
          <a:prstGeom prst="rect">
            <a:avLst/>
          </a:prstGeom>
        </p:spPr>
      </p:pic>
      <p:pic>
        <p:nvPicPr>
          <p:cNvPr id="7" name="Picture 6" descr="priesthood.jpg"/>
          <p:cNvPicPr>
            <a:picLocks noChangeAspect="1"/>
          </p:cNvPicPr>
          <p:nvPr/>
        </p:nvPicPr>
        <p:blipFill>
          <a:blip r:embed="rId4" cstate="print"/>
          <a:stretch>
            <a:fillRect/>
          </a:stretch>
        </p:blipFill>
        <p:spPr>
          <a:xfrm>
            <a:off x="1828800" y="5029200"/>
            <a:ext cx="2133600" cy="1478280"/>
          </a:xfrm>
          <a:prstGeom prst="rect">
            <a:avLst/>
          </a:prstGeom>
        </p:spPr>
      </p:pic>
    </p:spTree>
    <p:extLst>
      <p:ext uri="{BB962C8B-B14F-4D97-AF65-F5344CB8AC3E}">
        <p14:creationId xmlns:p14="http://schemas.microsoft.com/office/powerpoint/2010/main" val="2925969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Laubachstamp.jpg"/>
          <p:cNvPicPr>
            <a:picLocks noGrp="1" noChangeAspect="1"/>
          </p:cNvPicPr>
          <p:nvPr>
            <p:ph idx="1"/>
          </p:nvPr>
        </p:nvPicPr>
        <p:blipFill>
          <a:blip r:embed="rId2" cstate="print"/>
          <a:stretch>
            <a:fillRect/>
          </a:stretch>
        </p:blipFill>
        <p:spPr>
          <a:xfrm>
            <a:off x="1981200" y="457200"/>
            <a:ext cx="3962400" cy="4502727"/>
          </a:xfrm>
        </p:spPr>
      </p:pic>
      <p:pic>
        <p:nvPicPr>
          <p:cNvPr id="4" name="Picture 3" descr="House-of-Prayer-LogoBW.001-300x172.jpg"/>
          <p:cNvPicPr>
            <a:picLocks noChangeAspect="1"/>
          </p:cNvPicPr>
          <p:nvPr/>
        </p:nvPicPr>
        <p:blipFill>
          <a:blip r:embed="rId3" cstate="print"/>
          <a:stretch>
            <a:fillRect/>
          </a:stretch>
        </p:blipFill>
        <p:spPr>
          <a:xfrm>
            <a:off x="2133600" y="5029200"/>
            <a:ext cx="2286000" cy="1310640"/>
          </a:xfrm>
          <a:prstGeom prst="rect">
            <a:avLst/>
          </a:prstGeom>
        </p:spPr>
      </p:pic>
      <p:pic>
        <p:nvPicPr>
          <p:cNvPr id="6" name="Picture 5" descr="LaubachPrayer.jpg"/>
          <p:cNvPicPr>
            <a:picLocks noChangeAspect="1"/>
          </p:cNvPicPr>
          <p:nvPr/>
        </p:nvPicPr>
        <p:blipFill>
          <a:blip r:embed="rId4" cstate="print"/>
          <a:stretch>
            <a:fillRect/>
          </a:stretch>
        </p:blipFill>
        <p:spPr>
          <a:xfrm>
            <a:off x="5215890" y="575623"/>
            <a:ext cx="3547110" cy="5312988"/>
          </a:xfrm>
          <a:prstGeom prst="rect">
            <a:avLst/>
          </a:prstGeom>
        </p:spPr>
      </p:pic>
      <p:sp>
        <p:nvSpPr>
          <p:cNvPr id="7" name="TextBox 6"/>
          <p:cNvSpPr txBox="1"/>
          <p:nvPr/>
        </p:nvSpPr>
        <p:spPr>
          <a:xfrm>
            <a:off x="1981200" y="2895600"/>
            <a:ext cx="8077200" cy="2308324"/>
          </a:xfrm>
          <a:prstGeom prst="rect">
            <a:avLst/>
          </a:prstGeom>
          <a:solidFill>
            <a:schemeClr val="bg2">
              <a:lumMod val="90000"/>
            </a:schemeClr>
          </a:solidFill>
        </p:spPr>
        <p:txBody>
          <a:bodyPr wrap="square" rtlCol="0">
            <a:spAutoFit/>
          </a:bodyPr>
          <a:lstStyle/>
          <a:p>
            <a:r>
              <a:rPr lang="en-US" sz="3600" dirty="0">
                <a:solidFill>
                  <a:prstClr val="black"/>
                </a:solidFill>
                <a:ea typeface="MS PGothic" charset="0"/>
              </a:rPr>
              <a:t>What, Father, do you desire said in this moment?</a:t>
            </a:r>
          </a:p>
          <a:p>
            <a:r>
              <a:rPr lang="en-US" sz="3600" dirty="0">
                <a:solidFill>
                  <a:prstClr val="black"/>
                </a:solidFill>
                <a:ea typeface="MS PGothic" charset="0"/>
              </a:rPr>
              <a:t>What, Father, do you desire done in this moment?</a:t>
            </a:r>
            <a:endParaRPr lang="en-US" sz="3600" dirty="0">
              <a:solidFill>
                <a:prstClr val="black"/>
              </a:solidFill>
              <a:ea typeface="MS PGothic" charset="0"/>
            </a:endParaRPr>
          </a:p>
        </p:txBody>
      </p:sp>
    </p:spTree>
    <p:extLst>
      <p:ext uri="{BB962C8B-B14F-4D97-AF65-F5344CB8AC3E}">
        <p14:creationId xmlns:p14="http://schemas.microsoft.com/office/powerpoint/2010/main" val="1357875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Laubachstamp.jpg"/>
          <p:cNvPicPr>
            <a:picLocks noGrp="1" noChangeAspect="1"/>
          </p:cNvPicPr>
          <p:nvPr>
            <p:ph idx="1"/>
          </p:nvPr>
        </p:nvPicPr>
        <p:blipFill>
          <a:blip r:embed="rId2" cstate="print"/>
          <a:stretch>
            <a:fillRect/>
          </a:stretch>
        </p:blipFill>
        <p:spPr>
          <a:xfrm>
            <a:off x="1981200" y="457200"/>
            <a:ext cx="3962400" cy="4502727"/>
          </a:xfrm>
        </p:spPr>
      </p:pic>
      <p:pic>
        <p:nvPicPr>
          <p:cNvPr id="6" name="Picture 5" descr="LaubachPrayer.jpg"/>
          <p:cNvPicPr>
            <a:picLocks noChangeAspect="1"/>
          </p:cNvPicPr>
          <p:nvPr/>
        </p:nvPicPr>
        <p:blipFill>
          <a:blip r:embed="rId3" cstate="print"/>
          <a:stretch>
            <a:fillRect/>
          </a:stretch>
        </p:blipFill>
        <p:spPr>
          <a:xfrm>
            <a:off x="5215890" y="575623"/>
            <a:ext cx="3547110" cy="5312988"/>
          </a:xfrm>
          <a:prstGeom prst="rect">
            <a:avLst/>
          </a:prstGeom>
        </p:spPr>
      </p:pic>
      <p:pic>
        <p:nvPicPr>
          <p:cNvPr id="7" name="Picture 6" descr="Laubachyoung.png"/>
          <p:cNvPicPr>
            <a:picLocks noChangeAspect="1"/>
          </p:cNvPicPr>
          <p:nvPr/>
        </p:nvPicPr>
        <p:blipFill>
          <a:blip r:embed="rId4" cstate="print"/>
          <a:stretch>
            <a:fillRect/>
          </a:stretch>
        </p:blipFill>
        <p:spPr>
          <a:xfrm>
            <a:off x="5784282" y="2209800"/>
            <a:ext cx="4883718" cy="4248086"/>
          </a:xfrm>
          <a:prstGeom prst="rect">
            <a:avLst/>
          </a:prstGeom>
        </p:spPr>
      </p:pic>
      <p:pic>
        <p:nvPicPr>
          <p:cNvPr id="8" name="Picture 7" descr="priesthood.jpg"/>
          <p:cNvPicPr>
            <a:picLocks noChangeAspect="1"/>
          </p:cNvPicPr>
          <p:nvPr/>
        </p:nvPicPr>
        <p:blipFill>
          <a:blip r:embed="rId5" cstate="print"/>
          <a:stretch>
            <a:fillRect/>
          </a:stretch>
        </p:blipFill>
        <p:spPr>
          <a:xfrm>
            <a:off x="1828800" y="5029200"/>
            <a:ext cx="2133600" cy="1478280"/>
          </a:xfrm>
          <a:prstGeom prst="rect">
            <a:avLst/>
          </a:prstGeom>
        </p:spPr>
      </p:pic>
    </p:spTree>
    <p:extLst>
      <p:ext uri="{BB962C8B-B14F-4D97-AF65-F5344CB8AC3E}">
        <p14:creationId xmlns:p14="http://schemas.microsoft.com/office/powerpoint/2010/main" val="771079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Laubachstamp.jpg"/>
          <p:cNvPicPr>
            <a:picLocks noGrp="1" noChangeAspect="1"/>
          </p:cNvPicPr>
          <p:nvPr>
            <p:ph idx="1"/>
          </p:nvPr>
        </p:nvPicPr>
        <p:blipFill>
          <a:blip r:embed="rId2" cstate="print"/>
          <a:stretch>
            <a:fillRect/>
          </a:stretch>
        </p:blipFill>
        <p:spPr>
          <a:xfrm>
            <a:off x="1981200" y="457200"/>
            <a:ext cx="3962400" cy="4502727"/>
          </a:xfrm>
        </p:spPr>
      </p:pic>
      <p:pic>
        <p:nvPicPr>
          <p:cNvPr id="4" name="Picture 3" descr="House-of-Prayer-LogoBW.001-300x172.jpg"/>
          <p:cNvPicPr>
            <a:picLocks noChangeAspect="1"/>
          </p:cNvPicPr>
          <p:nvPr/>
        </p:nvPicPr>
        <p:blipFill>
          <a:blip r:embed="rId3" cstate="print"/>
          <a:stretch>
            <a:fillRect/>
          </a:stretch>
        </p:blipFill>
        <p:spPr>
          <a:xfrm>
            <a:off x="2133600" y="5029200"/>
            <a:ext cx="2286000" cy="1310640"/>
          </a:xfrm>
          <a:prstGeom prst="rect">
            <a:avLst/>
          </a:prstGeom>
        </p:spPr>
      </p:pic>
      <p:pic>
        <p:nvPicPr>
          <p:cNvPr id="6" name="Picture 5" descr="LaubachPrayer.jpg"/>
          <p:cNvPicPr>
            <a:picLocks noChangeAspect="1"/>
          </p:cNvPicPr>
          <p:nvPr/>
        </p:nvPicPr>
        <p:blipFill>
          <a:blip r:embed="rId4" cstate="print"/>
          <a:stretch>
            <a:fillRect/>
          </a:stretch>
        </p:blipFill>
        <p:spPr>
          <a:xfrm>
            <a:off x="5215890" y="575623"/>
            <a:ext cx="3547110" cy="5312988"/>
          </a:xfrm>
          <a:prstGeom prst="rect">
            <a:avLst/>
          </a:prstGeom>
        </p:spPr>
      </p:pic>
      <p:pic>
        <p:nvPicPr>
          <p:cNvPr id="7" name="Picture 6" descr="Laubachyoung.png"/>
          <p:cNvPicPr>
            <a:picLocks noChangeAspect="1"/>
          </p:cNvPicPr>
          <p:nvPr/>
        </p:nvPicPr>
        <p:blipFill>
          <a:blip r:embed="rId5" cstate="print"/>
          <a:stretch>
            <a:fillRect/>
          </a:stretch>
        </p:blipFill>
        <p:spPr>
          <a:xfrm>
            <a:off x="5784282" y="2209800"/>
            <a:ext cx="4883718" cy="4248086"/>
          </a:xfrm>
          <a:prstGeom prst="rect">
            <a:avLst/>
          </a:prstGeom>
        </p:spPr>
      </p:pic>
      <p:pic>
        <p:nvPicPr>
          <p:cNvPr id="8" name="Picture 7" descr="laubach_chart1.gif"/>
          <p:cNvPicPr>
            <a:picLocks noChangeAspect="1"/>
          </p:cNvPicPr>
          <p:nvPr/>
        </p:nvPicPr>
        <p:blipFill>
          <a:blip r:embed="rId6" cstate="print"/>
          <a:stretch>
            <a:fillRect/>
          </a:stretch>
        </p:blipFill>
        <p:spPr>
          <a:xfrm>
            <a:off x="1676400" y="381000"/>
            <a:ext cx="4831556" cy="6184392"/>
          </a:xfrm>
          <a:prstGeom prst="rect">
            <a:avLst/>
          </a:prstGeom>
        </p:spPr>
      </p:pic>
    </p:spTree>
    <p:extLst>
      <p:ext uri="{BB962C8B-B14F-4D97-AF65-F5344CB8AC3E}">
        <p14:creationId xmlns:p14="http://schemas.microsoft.com/office/powerpoint/2010/main" val="2233959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Laubachstamp.jpg"/>
          <p:cNvPicPr>
            <a:picLocks noGrp="1" noChangeAspect="1"/>
          </p:cNvPicPr>
          <p:nvPr>
            <p:ph idx="1"/>
          </p:nvPr>
        </p:nvPicPr>
        <p:blipFill>
          <a:blip r:embed="rId2" cstate="print"/>
          <a:stretch>
            <a:fillRect/>
          </a:stretch>
        </p:blipFill>
        <p:spPr>
          <a:xfrm>
            <a:off x="1981200" y="457200"/>
            <a:ext cx="3962400" cy="4502727"/>
          </a:xfrm>
        </p:spPr>
      </p:pic>
      <p:pic>
        <p:nvPicPr>
          <p:cNvPr id="4" name="Picture 3" descr="House-of-Prayer-LogoBW.001-300x172.jpg"/>
          <p:cNvPicPr>
            <a:picLocks noChangeAspect="1"/>
          </p:cNvPicPr>
          <p:nvPr/>
        </p:nvPicPr>
        <p:blipFill>
          <a:blip r:embed="rId3" cstate="print"/>
          <a:stretch>
            <a:fillRect/>
          </a:stretch>
        </p:blipFill>
        <p:spPr>
          <a:xfrm>
            <a:off x="2133600" y="5029200"/>
            <a:ext cx="2286000" cy="1310640"/>
          </a:xfrm>
          <a:prstGeom prst="rect">
            <a:avLst/>
          </a:prstGeom>
        </p:spPr>
      </p:pic>
      <p:pic>
        <p:nvPicPr>
          <p:cNvPr id="6" name="Picture 5" descr="LaubachPrayer.jpg"/>
          <p:cNvPicPr>
            <a:picLocks noChangeAspect="1"/>
          </p:cNvPicPr>
          <p:nvPr/>
        </p:nvPicPr>
        <p:blipFill>
          <a:blip r:embed="rId4" cstate="print"/>
          <a:stretch>
            <a:fillRect/>
          </a:stretch>
        </p:blipFill>
        <p:spPr>
          <a:xfrm>
            <a:off x="5215890" y="575623"/>
            <a:ext cx="3547110" cy="5312988"/>
          </a:xfrm>
          <a:prstGeom prst="rect">
            <a:avLst/>
          </a:prstGeom>
        </p:spPr>
      </p:pic>
      <p:pic>
        <p:nvPicPr>
          <p:cNvPr id="7" name="Picture 6" descr="Laubachyoung.png"/>
          <p:cNvPicPr>
            <a:picLocks noChangeAspect="1"/>
          </p:cNvPicPr>
          <p:nvPr/>
        </p:nvPicPr>
        <p:blipFill>
          <a:blip r:embed="rId5" cstate="print"/>
          <a:stretch>
            <a:fillRect/>
          </a:stretch>
        </p:blipFill>
        <p:spPr>
          <a:xfrm>
            <a:off x="5784282" y="2209800"/>
            <a:ext cx="4883718" cy="4248086"/>
          </a:xfrm>
          <a:prstGeom prst="rect">
            <a:avLst/>
          </a:prstGeom>
        </p:spPr>
      </p:pic>
      <p:pic>
        <p:nvPicPr>
          <p:cNvPr id="8" name="Picture 7" descr="laubach_chart1.gif"/>
          <p:cNvPicPr>
            <a:picLocks noChangeAspect="1"/>
          </p:cNvPicPr>
          <p:nvPr/>
        </p:nvPicPr>
        <p:blipFill>
          <a:blip r:embed="rId6" cstate="print"/>
          <a:stretch>
            <a:fillRect/>
          </a:stretch>
        </p:blipFill>
        <p:spPr>
          <a:xfrm>
            <a:off x="1676400" y="381000"/>
            <a:ext cx="4831556" cy="6184392"/>
          </a:xfrm>
          <a:prstGeom prst="rect">
            <a:avLst/>
          </a:prstGeom>
        </p:spPr>
      </p:pic>
      <p:pic>
        <p:nvPicPr>
          <p:cNvPr id="9" name="Picture 8" descr="LaubachStimweiss.JPG"/>
          <p:cNvPicPr>
            <a:picLocks noChangeAspect="1"/>
          </p:cNvPicPr>
          <p:nvPr/>
        </p:nvPicPr>
        <p:blipFill>
          <a:blip r:embed="rId7" cstate="print"/>
          <a:stretch>
            <a:fillRect/>
          </a:stretch>
        </p:blipFill>
        <p:spPr>
          <a:xfrm>
            <a:off x="2367614" y="2057400"/>
            <a:ext cx="5933607" cy="4343400"/>
          </a:xfrm>
          <a:prstGeom prst="rect">
            <a:avLst/>
          </a:prstGeom>
        </p:spPr>
      </p:pic>
    </p:spTree>
    <p:extLst>
      <p:ext uri="{BB962C8B-B14F-4D97-AF65-F5344CB8AC3E}">
        <p14:creationId xmlns:p14="http://schemas.microsoft.com/office/powerpoint/2010/main" val="2240208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6" name="Diagram 5"/>
          <p:cNvGraphicFramePr/>
          <p:nvPr/>
        </p:nvGraphicFramePr>
        <p:xfrm>
          <a:off x="2819400" y="533400"/>
          <a:ext cx="73152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priesthood.jpg"/>
          <p:cNvPicPr>
            <a:picLocks noChangeAspect="1"/>
          </p:cNvPicPr>
          <p:nvPr/>
        </p:nvPicPr>
        <p:blipFill>
          <a:blip r:embed="rId7" cstate="print"/>
          <a:stretch>
            <a:fillRect/>
          </a:stretch>
        </p:blipFill>
        <p:spPr>
          <a:xfrm>
            <a:off x="1828800" y="5029200"/>
            <a:ext cx="2133600" cy="1478280"/>
          </a:xfrm>
          <a:prstGeom prst="rect">
            <a:avLst/>
          </a:prstGeom>
        </p:spPr>
      </p:pic>
    </p:spTree>
    <p:extLst>
      <p:ext uri="{BB962C8B-B14F-4D97-AF65-F5344CB8AC3E}">
        <p14:creationId xmlns:p14="http://schemas.microsoft.com/office/powerpoint/2010/main" val="1399405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endParaRPr lang="en-US" dirty="0"/>
          </a:p>
        </p:txBody>
      </p:sp>
      <p:sp>
        <p:nvSpPr>
          <p:cNvPr id="3" name="Content Placeholder 2"/>
          <p:cNvSpPr>
            <a:spLocks noGrp="1"/>
          </p:cNvSpPr>
          <p:nvPr>
            <p:ph idx="1"/>
          </p:nvPr>
        </p:nvSpPr>
        <p:spPr/>
        <p:txBody>
          <a:bodyPr>
            <a:normAutofit fontScale="70000" lnSpcReduction="20000"/>
          </a:bodyPr>
          <a:lstStyle/>
          <a:p>
            <a:pPr algn="ctr">
              <a:buNone/>
            </a:pPr>
            <a:r>
              <a:rPr lang="en-US" dirty="0" smtClean="0"/>
              <a:t> </a:t>
            </a:r>
            <a:r>
              <a:rPr lang="en-US" sz="4800" dirty="0"/>
              <a:t>Father -&gt;Spirit-&gt;Son</a:t>
            </a:r>
          </a:p>
          <a:p>
            <a:pPr algn="ctr">
              <a:buNone/>
            </a:pPr>
            <a:endParaRPr lang="en-US" sz="4800" dirty="0"/>
          </a:p>
          <a:p>
            <a:pPr>
              <a:buNone/>
            </a:pPr>
            <a:r>
              <a:rPr lang="en-US" sz="4800" dirty="0"/>
              <a:t>  Peter, an apostle of Jesus Christ: To the temporary residents dispersed in Pontus, Galatia, Cappadocia, Asia, and Bithynia, chosen according to the foreknowledge of God the Father and set apart by the Spirit for obedience and for sprinkling with the blood of Jesus Christ.</a:t>
            </a:r>
            <a:endParaRPr lang="en-US" sz="4800" dirty="0"/>
          </a:p>
        </p:txBody>
      </p:sp>
      <p:pic>
        <p:nvPicPr>
          <p:cNvPr id="6" name="Picture 5" descr="priesthood.jpg"/>
          <p:cNvPicPr>
            <a:picLocks noChangeAspect="1"/>
          </p:cNvPicPr>
          <p:nvPr/>
        </p:nvPicPr>
        <p:blipFill>
          <a:blip r:embed="rId2" cstate="print"/>
          <a:stretch>
            <a:fillRect/>
          </a:stretch>
        </p:blipFill>
        <p:spPr>
          <a:xfrm>
            <a:off x="1981200" y="4495800"/>
            <a:ext cx="1973580" cy="1478280"/>
          </a:xfrm>
          <a:prstGeom prst="rect">
            <a:avLst/>
          </a:prstGeom>
        </p:spPr>
      </p:pic>
    </p:spTree>
    <p:extLst>
      <p:ext uri="{BB962C8B-B14F-4D97-AF65-F5344CB8AC3E}">
        <p14:creationId xmlns:p14="http://schemas.microsoft.com/office/powerpoint/2010/main" val="3224588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5400" dirty="0"/>
          </a:p>
        </p:txBody>
      </p:sp>
      <p:sp>
        <p:nvSpPr>
          <p:cNvPr id="3" name="Subtitle 2"/>
          <p:cNvSpPr>
            <a:spLocks noGrp="1"/>
          </p:cNvSpPr>
          <p:nvPr>
            <p:ph type="subTitle" idx="1"/>
          </p:nvPr>
        </p:nvSpPr>
        <p:spPr/>
        <p:txBody>
          <a:bodyPr>
            <a:normAutofit/>
          </a:bodyPr>
          <a:lstStyle/>
          <a:p>
            <a:r>
              <a:rPr lang="en-US" sz="4400" dirty="0"/>
              <a:t>1 Peter 1:1-2, 2:9-10, 3:13-15</a:t>
            </a:r>
            <a:endParaRPr lang="en-US" sz="4400" dirty="0"/>
          </a:p>
        </p:txBody>
      </p:sp>
      <p:pic>
        <p:nvPicPr>
          <p:cNvPr id="7" name="Picture 6" descr="priesthood.jpg"/>
          <p:cNvPicPr>
            <a:picLocks noChangeAspect="1"/>
          </p:cNvPicPr>
          <p:nvPr/>
        </p:nvPicPr>
        <p:blipFill>
          <a:blip r:embed="rId2" cstate="print"/>
          <a:stretch>
            <a:fillRect/>
          </a:stretch>
        </p:blipFill>
        <p:spPr>
          <a:xfrm>
            <a:off x="2133600" y="457200"/>
            <a:ext cx="7924800" cy="3048000"/>
          </a:xfrm>
          <a:prstGeom prst="rect">
            <a:avLst/>
          </a:prstGeom>
        </p:spPr>
      </p:pic>
    </p:spTree>
    <p:extLst>
      <p:ext uri="{BB962C8B-B14F-4D97-AF65-F5344CB8AC3E}">
        <p14:creationId xmlns:p14="http://schemas.microsoft.com/office/powerpoint/2010/main" val="1789368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endParaRPr lang="en-US" dirty="0"/>
          </a:p>
        </p:txBody>
      </p:sp>
      <p:sp>
        <p:nvSpPr>
          <p:cNvPr id="3" name="Content Placeholder 2"/>
          <p:cNvSpPr>
            <a:spLocks noGrp="1"/>
          </p:cNvSpPr>
          <p:nvPr>
            <p:ph idx="1"/>
          </p:nvPr>
        </p:nvSpPr>
        <p:spPr/>
        <p:txBody>
          <a:bodyPr>
            <a:normAutofit/>
          </a:bodyPr>
          <a:lstStyle/>
          <a:p>
            <a:pPr algn="ctr">
              <a:buNone/>
            </a:pPr>
            <a:r>
              <a:rPr lang="en-US" dirty="0" smtClean="0"/>
              <a:t> </a:t>
            </a:r>
            <a:r>
              <a:rPr lang="en-US" sz="4800" dirty="0"/>
              <a:t>Royal Priesthood </a:t>
            </a:r>
          </a:p>
          <a:p>
            <a:pPr>
              <a:buNone/>
            </a:pPr>
            <a:r>
              <a:rPr lang="en-US" dirty="0" smtClean="0"/>
              <a:t>	But you are the ones chosen by God, chosen for the high calling of priestly work, chosen to be a holy people, God’s instruments to do his work and speak out for him, to tell others of the night-and-day difference he made for you—from nothing to something, from rejected to accepted. 1 Peter 2:9-10 MSG</a:t>
            </a:r>
          </a:p>
          <a:p>
            <a:pPr lvl="1"/>
            <a:r>
              <a:rPr lang="en-US" dirty="0" smtClean="0"/>
              <a:t> </a:t>
            </a:r>
          </a:p>
          <a:p>
            <a:pPr algn="ctr">
              <a:buNone/>
            </a:pPr>
            <a:endParaRPr lang="en-US" sz="4800" dirty="0"/>
          </a:p>
        </p:txBody>
      </p:sp>
      <p:pic>
        <p:nvPicPr>
          <p:cNvPr id="6" name="Picture 5" descr="priesthood.jpg"/>
          <p:cNvPicPr>
            <a:picLocks noChangeAspect="1"/>
          </p:cNvPicPr>
          <p:nvPr/>
        </p:nvPicPr>
        <p:blipFill>
          <a:blip r:embed="rId2" cstate="print"/>
          <a:stretch>
            <a:fillRect/>
          </a:stretch>
        </p:blipFill>
        <p:spPr>
          <a:xfrm>
            <a:off x="1981200" y="4495800"/>
            <a:ext cx="1973580" cy="1478280"/>
          </a:xfrm>
          <a:prstGeom prst="rect">
            <a:avLst/>
          </a:prstGeom>
        </p:spPr>
      </p:pic>
    </p:spTree>
    <p:extLst>
      <p:ext uri="{BB962C8B-B14F-4D97-AF65-F5344CB8AC3E}">
        <p14:creationId xmlns:p14="http://schemas.microsoft.com/office/powerpoint/2010/main" val="2346748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5" name="Diagram 4"/>
          <p:cNvGraphicFramePr/>
          <p:nvPr/>
        </p:nvGraphicFramePr>
        <p:xfrm>
          <a:off x="2133600" y="533400"/>
          <a:ext cx="8001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priesthood.jpg"/>
          <p:cNvPicPr>
            <a:picLocks noChangeAspect="1"/>
          </p:cNvPicPr>
          <p:nvPr/>
        </p:nvPicPr>
        <p:blipFill>
          <a:blip r:embed="rId7" cstate="print"/>
          <a:stretch>
            <a:fillRect/>
          </a:stretch>
        </p:blipFill>
        <p:spPr>
          <a:xfrm>
            <a:off x="1828800" y="5029200"/>
            <a:ext cx="2133600" cy="1478280"/>
          </a:xfrm>
          <a:prstGeom prst="rect">
            <a:avLst/>
          </a:prstGeom>
        </p:spPr>
      </p:pic>
    </p:spTree>
    <p:extLst>
      <p:ext uri="{BB962C8B-B14F-4D97-AF65-F5344CB8AC3E}">
        <p14:creationId xmlns:p14="http://schemas.microsoft.com/office/powerpoint/2010/main" val="1321635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Maz</a:t>
            </a:r>
            <a:endParaRPr lang="en-US" dirty="0"/>
          </a:p>
        </p:txBody>
      </p:sp>
      <p:sp>
        <p:nvSpPr>
          <p:cNvPr id="5" name="Content Placeholder 4"/>
          <p:cNvSpPr>
            <a:spLocks noGrp="1"/>
          </p:cNvSpPr>
          <p:nvPr>
            <p:ph idx="1"/>
          </p:nvPr>
        </p:nvSpPr>
        <p:spPr/>
        <p:txBody>
          <a:bodyPr>
            <a:normAutofit lnSpcReduction="10000"/>
          </a:bodyPr>
          <a:lstStyle/>
          <a:p>
            <a:pPr marL="0">
              <a:buNone/>
            </a:pPr>
            <a:r>
              <a:rPr lang="en-US" dirty="0" smtClean="0"/>
              <a:t>And who will harm you if you are deeply committed to what is good? But even if you should suffer for righteousness, you are blessed. Do not fear what they fear or be disturbed, but honor the Messiah as Lord in your hearts. Always be ready to give a defense to anyone who asks you for a reason for the hope that is in you. However, do this with gentleness and respect, keeping your conscience clear, so that when you are accused, those who denounce your Christian life will be put to shame.  </a:t>
            </a:r>
            <a:r>
              <a:rPr lang="en-US" u="sng" dirty="0" smtClean="0"/>
              <a:t>1 Peter 3:14-16</a:t>
            </a:r>
            <a:endParaRPr lang="en-US" dirty="0"/>
          </a:p>
        </p:txBody>
      </p:sp>
      <p:pic>
        <p:nvPicPr>
          <p:cNvPr id="6" name="Picture 5" descr="priesthood.jpg"/>
          <p:cNvPicPr>
            <a:picLocks noChangeAspect="1"/>
          </p:cNvPicPr>
          <p:nvPr/>
        </p:nvPicPr>
        <p:blipFill>
          <a:blip r:embed="rId2" cstate="print"/>
          <a:stretch>
            <a:fillRect/>
          </a:stretch>
        </p:blipFill>
        <p:spPr>
          <a:xfrm>
            <a:off x="1828800" y="4606834"/>
            <a:ext cx="2743200" cy="1900646"/>
          </a:xfrm>
          <a:prstGeom prst="rect">
            <a:avLst/>
          </a:prstGeom>
        </p:spPr>
      </p:pic>
    </p:spTree>
    <p:extLst>
      <p:ext uri="{BB962C8B-B14F-4D97-AF65-F5344CB8AC3E}">
        <p14:creationId xmlns:p14="http://schemas.microsoft.com/office/powerpoint/2010/main" val="634202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3" descr="concentric-circles-diagram-copy.jpg"/>
          <p:cNvPicPr>
            <a:picLocks noGrp="1" noChangeAspect="1"/>
          </p:cNvPicPr>
          <p:nvPr>
            <p:ph idx="1"/>
          </p:nvPr>
        </p:nvPicPr>
        <p:blipFill>
          <a:blip r:embed="rId2" cstate="print">
            <a:duotone>
              <a:prstClr val="black"/>
              <a:schemeClr val="accent4">
                <a:tint val="45000"/>
                <a:satMod val="400000"/>
              </a:schemeClr>
            </a:duotone>
          </a:blip>
          <a:stretch>
            <a:fillRect/>
          </a:stretch>
        </p:blipFill>
        <p:spPr>
          <a:xfrm>
            <a:off x="2895600" y="381001"/>
            <a:ext cx="7409184" cy="5700713"/>
          </a:xfrm>
        </p:spPr>
      </p:pic>
      <p:pic>
        <p:nvPicPr>
          <p:cNvPr id="4" name="Picture 3" descr="House-of-Prayer-LogoBW.001-300x172.jpg"/>
          <p:cNvPicPr>
            <a:picLocks noChangeAspect="1"/>
          </p:cNvPicPr>
          <p:nvPr/>
        </p:nvPicPr>
        <p:blipFill>
          <a:blip r:embed="rId3" cstate="print"/>
          <a:stretch>
            <a:fillRect/>
          </a:stretch>
        </p:blipFill>
        <p:spPr>
          <a:xfrm>
            <a:off x="2133600" y="5029200"/>
            <a:ext cx="2286000" cy="1310640"/>
          </a:xfrm>
          <a:prstGeom prst="rect">
            <a:avLst/>
          </a:prstGeom>
        </p:spPr>
      </p:pic>
    </p:spTree>
    <p:extLst>
      <p:ext uri="{BB962C8B-B14F-4D97-AF65-F5344CB8AC3E}">
        <p14:creationId xmlns:p14="http://schemas.microsoft.com/office/powerpoint/2010/main" val="156625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6" name="Picture 5" descr="priesthood.jpg"/>
          <p:cNvPicPr>
            <a:picLocks noChangeAspect="1"/>
          </p:cNvPicPr>
          <p:nvPr/>
        </p:nvPicPr>
        <p:blipFill>
          <a:blip r:embed="rId2" cstate="print"/>
          <a:stretch>
            <a:fillRect/>
          </a:stretch>
        </p:blipFill>
        <p:spPr>
          <a:xfrm>
            <a:off x="1981200" y="4495800"/>
            <a:ext cx="1973580" cy="147828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524000" y="0"/>
            <a:ext cx="10160000" cy="7543800"/>
          </a:xfrm>
          <a:prstGeom prst="rect">
            <a:avLst/>
          </a:prstGeom>
          <a:noFill/>
          <a:ln w="9525">
            <a:noFill/>
            <a:miter lim="800000"/>
            <a:headEnd/>
            <a:tailEnd/>
          </a:ln>
        </p:spPr>
      </p:pic>
    </p:spTree>
    <p:extLst>
      <p:ext uri="{BB962C8B-B14F-4D97-AF65-F5344CB8AC3E}">
        <p14:creationId xmlns:p14="http://schemas.microsoft.com/office/powerpoint/2010/main" val="1500736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iesthood.jpg"/>
          <p:cNvPicPr>
            <a:picLocks noChangeAspect="1"/>
          </p:cNvPicPr>
          <p:nvPr/>
        </p:nvPicPr>
        <p:blipFill>
          <a:blip r:embed="rId2" cstate="print"/>
          <a:stretch>
            <a:fillRect/>
          </a:stretch>
        </p:blipFill>
        <p:spPr>
          <a:xfrm>
            <a:off x="1828800" y="4501244"/>
            <a:ext cx="2895600" cy="2006237"/>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5" name="Diagram 4"/>
          <p:cNvGraphicFramePr/>
          <p:nvPr/>
        </p:nvGraphicFramePr>
        <p:xfrm>
          <a:off x="2057400" y="457200"/>
          <a:ext cx="7086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810000" y="2274838"/>
            <a:ext cx="6324600" cy="3539430"/>
          </a:xfrm>
          <a:prstGeom prst="rect">
            <a:avLst/>
          </a:prstGeom>
          <a:solidFill>
            <a:schemeClr val="bg2">
              <a:lumMod val="90000"/>
            </a:schemeClr>
          </a:solidFill>
        </p:spPr>
        <p:txBody>
          <a:bodyPr wrap="square">
            <a:spAutoFit/>
          </a:bodyPr>
          <a:lstStyle/>
          <a:p>
            <a:pPr>
              <a:buFont typeface="Arial" pitchFamily="34" charset="0"/>
              <a:buChar char="•"/>
            </a:pPr>
            <a:r>
              <a:rPr lang="en-US" sz="3200" dirty="0">
                <a:solidFill>
                  <a:prstClr val="black"/>
                </a:solidFill>
                <a:ea typeface="MS PGothic" charset="0"/>
              </a:rPr>
              <a:t> God to bless their lives</a:t>
            </a:r>
          </a:p>
          <a:p>
            <a:endParaRPr lang="en-US" sz="3200" dirty="0">
              <a:solidFill>
                <a:prstClr val="black"/>
              </a:solidFill>
              <a:ea typeface="MS PGothic" charset="0"/>
            </a:endParaRPr>
          </a:p>
          <a:p>
            <a:pPr>
              <a:buFont typeface="Arial" pitchFamily="34" charset="0"/>
              <a:buChar char="•"/>
            </a:pPr>
            <a:r>
              <a:rPr lang="en-US" sz="3200" dirty="0">
                <a:solidFill>
                  <a:prstClr val="black"/>
                </a:solidFill>
                <a:ea typeface="MS PGothic" charset="0"/>
              </a:rPr>
              <a:t> Open hearts for His presence and the good news</a:t>
            </a:r>
          </a:p>
          <a:p>
            <a:endParaRPr lang="en-US" sz="3200" dirty="0">
              <a:solidFill>
                <a:prstClr val="black"/>
              </a:solidFill>
              <a:ea typeface="MS PGothic" charset="0"/>
            </a:endParaRPr>
          </a:p>
          <a:p>
            <a:r>
              <a:rPr lang="en-US" sz="3200" dirty="0">
                <a:solidFill>
                  <a:prstClr val="black"/>
                </a:solidFill>
                <a:ea typeface="MS PGothic" charset="0"/>
              </a:rPr>
              <a:t>For a simple, substantial way to show 	care for them.</a:t>
            </a:r>
            <a:endParaRPr lang="en-US" sz="3200" dirty="0">
              <a:solidFill>
                <a:prstClr val="black"/>
              </a:solidFill>
              <a:ea typeface="MS PGothic" charset="0"/>
            </a:endParaRPr>
          </a:p>
        </p:txBody>
      </p:sp>
    </p:spTree>
    <p:extLst>
      <p:ext uri="{BB962C8B-B14F-4D97-AF65-F5344CB8AC3E}">
        <p14:creationId xmlns:p14="http://schemas.microsoft.com/office/powerpoint/2010/main" val="310029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iesthood.jpg"/>
          <p:cNvPicPr>
            <a:picLocks noChangeAspect="1"/>
          </p:cNvPicPr>
          <p:nvPr/>
        </p:nvPicPr>
        <p:blipFill>
          <a:blip r:embed="rId2" cstate="print"/>
          <a:stretch>
            <a:fillRect/>
          </a:stretch>
        </p:blipFill>
        <p:spPr>
          <a:xfrm>
            <a:off x="1828800" y="5029200"/>
            <a:ext cx="2133600" cy="147828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5" name="Diagram 4"/>
          <p:cNvGraphicFramePr/>
          <p:nvPr/>
        </p:nvGraphicFramePr>
        <p:xfrm>
          <a:off x="2057400" y="457200"/>
          <a:ext cx="7086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810000" y="2274838"/>
            <a:ext cx="6324600" cy="3046988"/>
          </a:xfrm>
          <a:prstGeom prst="rect">
            <a:avLst/>
          </a:prstGeom>
          <a:solidFill>
            <a:schemeClr val="bg2">
              <a:lumMod val="90000"/>
            </a:schemeClr>
          </a:solidFill>
        </p:spPr>
        <p:txBody>
          <a:bodyPr wrap="square">
            <a:spAutoFit/>
          </a:bodyPr>
          <a:lstStyle/>
          <a:p>
            <a:pPr>
              <a:buFont typeface="Arial" pitchFamily="34" charset="0"/>
              <a:buChar char="•"/>
            </a:pPr>
            <a:r>
              <a:rPr lang="en-US" sz="3200" dirty="0">
                <a:solidFill>
                  <a:prstClr val="black"/>
                </a:solidFill>
                <a:ea typeface="MS PGothic" charset="0"/>
              </a:rPr>
              <a:t>For a simple, substantial way to show 	care for them.</a:t>
            </a:r>
          </a:p>
          <a:p>
            <a:pPr>
              <a:buFont typeface="Arial" pitchFamily="34" charset="0"/>
              <a:buChar char="•"/>
            </a:pPr>
            <a:endParaRPr lang="en-US" sz="3200" dirty="0">
              <a:solidFill>
                <a:prstClr val="black"/>
              </a:solidFill>
              <a:ea typeface="MS PGothic" charset="0"/>
            </a:endParaRPr>
          </a:p>
          <a:p>
            <a:pPr>
              <a:buFont typeface="Arial" pitchFamily="34" charset="0"/>
              <a:buChar char="•"/>
            </a:pPr>
            <a:r>
              <a:rPr lang="en-US" sz="3200" dirty="0">
                <a:solidFill>
                  <a:prstClr val="black"/>
                </a:solidFill>
                <a:ea typeface="MS PGothic" charset="0"/>
              </a:rPr>
              <a:t>For a super-natural opportunity to share the way of Christ</a:t>
            </a:r>
            <a:endParaRPr lang="en-US" sz="3200" dirty="0">
              <a:solidFill>
                <a:prstClr val="black"/>
              </a:solidFill>
              <a:ea typeface="MS PGothic" charset="0"/>
            </a:endParaRPr>
          </a:p>
        </p:txBody>
      </p:sp>
    </p:spTree>
    <p:extLst>
      <p:ext uri="{BB962C8B-B14F-4D97-AF65-F5344CB8AC3E}">
        <p14:creationId xmlns:p14="http://schemas.microsoft.com/office/powerpoint/2010/main" val="345823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Widescreen</PresentationFormat>
  <Paragraphs>48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MS PGothic</vt:lpstr>
      <vt:lpstr>Arial</vt:lpstr>
      <vt:lpstr>Verdana</vt:lpstr>
      <vt:lpstr>Wingdings 2</vt:lpstr>
      <vt:lpstr>Aspect</vt:lpstr>
      <vt:lpstr>PowerPoint Presentation</vt:lpstr>
      <vt:lpstr>F</vt:lpstr>
      <vt:lpstr>F</vt:lpstr>
      <vt:lpstr>PowerPoint Presentation</vt:lpstr>
      <vt:lpstr>Maz</vt:lpstr>
      <vt:lpstr>PowerPoint Presentation</vt:lpstr>
      <vt:lpstr>PowerPoint Presentation</vt:lpstr>
      <vt:lpstr>PowerPoint Presentation</vt:lpstr>
      <vt:lpstr>PowerPoint Presentation</vt:lpstr>
      <vt:lpstr>Maz</vt:lpstr>
      <vt:lpstr>F</vt:lpstr>
      <vt:lpstr>Maz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Lam</dc:creator>
  <cp:lastModifiedBy>Vincent Lam</cp:lastModifiedBy>
  <cp:revision>1</cp:revision>
  <dcterms:created xsi:type="dcterms:W3CDTF">2015-03-08T23:30:29Z</dcterms:created>
  <dcterms:modified xsi:type="dcterms:W3CDTF">2015-03-08T23:30:42Z</dcterms:modified>
</cp:coreProperties>
</file>