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8" autoAdjust="0"/>
    <p:restoredTop sz="94660"/>
  </p:normalViewPr>
  <p:slideViewPr>
    <p:cSldViewPr snapToGrid="0">
      <p:cViewPr varScale="1">
        <p:scale>
          <a:sx n="74" d="100"/>
          <a:sy n="74" d="100"/>
        </p:scale>
        <p:origin x="54"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E6C651-E105-4518-9254-C39ACC80523A}" type="doc">
      <dgm:prSet loTypeId="urn:microsoft.com/office/officeart/2005/8/layout/pyramid2" loCatId="list" qsTypeId="urn:microsoft.com/office/officeart/2005/8/quickstyle/simple1" qsCatId="simple" csTypeId="urn:microsoft.com/office/officeart/2005/8/colors/accent2_1" csCatId="accent2" phldr="1"/>
      <dgm:spPr/>
    </dgm:pt>
    <dgm:pt modelId="{446C8594-5161-4922-BF50-BD1564A6202A}">
      <dgm:prSet phldrT="[Text]"/>
      <dgm:spPr/>
      <dgm:t>
        <a:bodyPr/>
        <a:lstStyle/>
        <a:p>
          <a:r>
            <a:rPr lang="en-US" dirty="0" smtClean="0"/>
            <a:t>Christ</a:t>
          </a:r>
          <a:endParaRPr lang="en-US" dirty="0"/>
        </a:p>
      </dgm:t>
    </dgm:pt>
    <dgm:pt modelId="{638D809B-C65D-48F4-9CDA-7FA39FF5D03E}" type="parTrans" cxnId="{06A54CD3-E803-4AD2-A125-813BFCB83D06}">
      <dgm:prSet/>
      <dgm:spPr/>
      <dgm:t>
        <a:bodyPr/>
        <a:lstStyle/>
        <a:p>
          <a:endParaRPr lang="en-US"/>
        </a:p>
      </dgm:t>
    </dgm:pt>
    <dgm:pt modelId="{78201842-C921-481C-AF86-A3C90A25EBC2}" type="sibTrans" cxnId="{06A54CD3-E803-4AD2-A125-813BFCB83D06}">
      <dgm:prSet/>
      <dgm:spPr/>
      <dgm:t>
        <a:bodyPr/>
        <a:lstStyle/>
        <a:p>
          <a:endParaRPr lang="en-US"/>
        </a:p>
      </dgm:t>
    </dgm:pt>
    <dgm:pt modelId="{B4F23F91-B8E5-4D3D-990B-BE7F6431F814}">
      <dgm:prSet phldrT="[Text]"/>
      <dgm:spPr/>
      <dgm:t>
        <a:bodyPr/>
        <a:lstStyle/>
        <a:p>
          <a:r>
            <a:rPr lang="en-US" dirty="0" smtClean="0"/>
            <a:t>Husband</a:t>
          </a:r>
          <a:endParaRPr lang="en-US" dirty="0"/>
        </a:p>
      </dgm:t>
    </dgm:pt>
    <dgm:pt modelId="{75669C08-9BED-44C6-AA84-7DAE2B0C5B2D}" type="parTrans" cxnId="{DB8CDF45-7090-4C82-ACEA-1E4D3A02485D}">
      <dgm:prSet/>
      <dgm:spPr/>
      <dgm:t>
        <a:bodyPr/>
        <a:lstStyle/>
        <a:p>
          <a:endParaRPr lang="en-US"/>
        </a:p>
      </dgm:t>
    </dgm:pt>
    <dgm:pt modelId="{CCBC0C78-0320-47D1-913D-B9B39F311711}" type="sibTrans" cxnId="{DB8CDF45-7090-4C82-ACEA-1E4D3A02485D}">
      <dgm:prSet/>
      <dgm:spPr/>
      <dgm:t>
        <a:bodyPr/>
        <a:lstStyle/>
        <a:p>
          <a:endParaRPr lang="en-US"/>
        </a:p>
      </dgm:t>
    </dgm:pt>
    <dgm:pt modelId="{B650BC94-F977-495D-891D-F78231112658}">
      <dgm:prSet phldrT="[Text]"/>
      <dgm:spPr/>
      <dgm:t>
        <a:bodyPr/>
        <a:lstStyle/>
        <a:p>
          <a:r>
            <a:rPr lang="en-US" dirty="0" smtClean="0"/>
            <a:t>Wife</a:t>
          </a:r>
          <a:endParaRPr lang="en-US" dirty="0"/>
        </a:p>
      </dgm:t>
    </dgm:pt>
    <dgm:pt modelId="{97ADA52A-E9FB-466B-BD99-EDF94738D9A9}" type="parTrans" cxnId="{FA0764F9-32D2-4ACB-807F-13117E02716D}">
      <dgm:prSet/>
      <dgm:spPr/>
      <dgm:t>
        <a:bodyPr/>
        <a:lstStyle/>
        <a:p>
          <a:endParaRPr lang="en-US"/>
        </a:p>
      </dgm:t>
    </dgm:pt>
    <dgm:pt modelId="{4037573C-9A83-4718-8692-BC8654662A06}" type="sibTrans" cxnId="{FA0764F9-32D2-4ACB-807F-13117E02716D}">
      <dgm:prSet/>
      <dgm:spPr/>
      <dgm:t>
        <a:bodyPr/>
        <a:lstStyle/>
        <a:p>
          <a:endParaRPr lang="en-US"/>
        </a:p>
      </dgm:t>
    </dgm:pt>
    <dgm:pt modelId="{8993023C-C0E7-443C-BF4A-3ACB7AB0D449}" type="pres">
      <dgm:prSet presAssocID="{46E6C651-E105-4518-9254-C39ACC80523A}" presName="compositeShape" presStyleCnt="0">
        <dgm:presLayoutVars>
          <dgm:dir/>
          <dgm:resizeHandles/>
        </dgm:presLayoutVars>
      </dgm:prSet>
      <dgm:spPr/>
    </dgm:pt>
    <dgm:pt modelId="{18870E05-13C0-4E4F-BDD6-A0A9EB537673}" type="pres">
      <dgm:prSet presAssocID="{46E6C651-E105-4518-9254-C39ACC80523A}" presName="pyramid" presStyleLbl="node1" presStyleIdx="0" presStyleCnt="1"/>
      <dgm:spPr/>
    </dgm:pt>
    <dgm:pt modelId="{13CCD4D6-8946-49C2-8AC1-A6381BF98BF3}" type="pres">
      <dgm:prSet presAssocID="{46E6C651-E105-4518-9254-C39ACC80523A}" presName="theList" presStyleCnt="0"/>
      <dgm:spPr/>
    </dgm:pt>
    <dgm:pt modelId="{F1CCFDDB-AA92-4311-B9E8-0C20ABB66207}" type="pres">
      <dgm:prSet presAssocID="{446C8594-5161-4922-BF50-BD1564A6202A}" presName="aNode" presStyleLbl="fgAcc1" presStyleIdx="0" presStyleCnt="3">
        <dgm:presLayoutVars>
          <dgm:bulletEnabled val="1"/>
        </dgm:presLayoutVars>
      </dgm:prSet>
      <dgm:spPr/>
      <dgm:t>
        <a:bodyPr/>
        <a:lstStyle/>
        <a:p>
          <a:endParaRPr lang="en-US"/>
        </a:p>
      </dgm:t>
    </dgm:pt>
    <dgm:pt modelId="{123BF580-D980-4742-A198-D5484100D07E}" type="pres">
      <dgm:prSet presAssocID="{446C8594-5161-4922-BF50-BD1564A6202A}" presName="aSpace" presStyleCnt="0"/>
      <dgm:spPr/>
    </dgm:pt>
    <dgm:pt modelId="{AD291021-5012-40D1-84B9-B31EE7A34EF0}" type="pres">
      <dgm:prSet presAssocID="{B4F23F91-B8E5-4D3D-990B-BE7F6431F814}" presName="aNode" presStyleLbl="fgAcc1" presStyleIdx="1" presStyleCnt="3">
        <dgm:presLayoutVars>
          <dgm:bulletEnabled val="1"/>
        </dgm:presLayoutVars>
      </dgm:prSet>
      <dgm:spPr/>
      <dgm:t>
        <a:bodyPr/>
        <a:lstStyle/>
        <a:p>
          <a:endParaRPr lang="en-US"/>
        </a:p>
      </dgm:t>
    </dgm:pt>
    <dgm:pt modelId="{F2D2BB2A-E343-48CB-B2B5-D9174BC14517}" type="pres">
      <dgm:prSet presAssocID="{B4F23F91-B8E5-4D3D-990B-BE7F6431F814}" presName="aSpace" presStyleCnt="0"/>
      <dgm:spPr/>
    </dgm:pt>
    <dgm:pt modelId="{E6C808BD-E16E-4B8F-8FB8-2651126DE6C9}" type="pres">
      <dgm:prSet presAssocID="{B650BC94-F977-495D-891D-F78231112658}" presName="aNode" presStyleLbl="fgAcc1" presStyleIdx="2" presStyleCnt="3">
        <dgm:presLayoutVars>
          <dgm:bulletEnabled val="1"/>
        </dgm:presLayoutVars>
      </dgm:prSet>
      <dgm:spPr/>
      <dgm:t>
        <a:bodyPr/>
        <a:lstStyle/>
        <a:p>
          <a:endParaRPr lang="en-US"/>
        </a:p>
      </dgm:t>
    </dgm:pt>
    <dgm:pt modelId="{036AD7EC-9945-4055-B476-7F951181AB09}" type="pres">
      <dgm:prSet presAssocID="{B650BC94-F977-495D-891D-F78231112658}" presName="aSpace" presStyleCnt="0"/>
      <dgm:spPr/>
    </dgm:pt>
  </dgm:ptLst>
  <dgm:cxnLst>
    <dgm:cxn modelId="{E0D62AD8-8DCF-4798-A1D3-22DBAD3A1B5A}" type="presOf" srcId="{B650BC94-F977-495D-891D-F78231112658}" destId="{E6C808BD-E16E-4B8F-8FB8-2651126DE6C9}" srcOrd="0" destOrd="0" presId="urn:microsoft.com/office/officeart/2005/8/layout/pyramid2"/>
    <dgm:cxn modelId="{06A54CD3-E803-4AD2-A125-813BFCB83D06}" srcId="{46E6C651-E105-4518-9254-C39ACC80523A}" destId="{446C8594-5161-4922-BF50-BD1564A6202A}" srcOrd="0" destOrd="0" parTransId="{638D809B-C65D-48F4-9CDA-7FA39FF5D03E}" sibTransId="{78201842-C921-481C-AF86-A3C90A25EBC2}"/>
    <dgm:cxn modelId="{EBA68665-4413-40C0-893B-CBE1959419A6}" type="presOf" srcId="{46E6C651-E105-4518-9254-C39ACC80523A}" destId="{8993023C-C0E7-443C-BF4A-3ACB7AB0D449}" srcOrd="0" destOrd="0" presId="urn:microsoft.com/office/officeart/2005/8/layout/pyramid2"/>
    <dgm:cxn modelId="{DB8CDF45-7090-4C82-ACEA-1E4D3A02485D}" srcId="{46E6C651-E105-4518-9254-C39ACC80523A}" destId="{B4F23F91-B8E5-4D3D-990B-BE7F6431F814}" srcOrd="1" destOrd="0" parTransId="{75669C08-9BED-44C6-AA84-7DAE2B0C5B2D}" sibTransId="{CCBC0C78-0320-47D1-913D-B9B39F311711}"/>
    <dgm:cxn modelId="{FA0764F9-32D2-4ACB-807F-13117E02716D}" srcId="{46E6C651-E105-4518-9254-C39ACC80523A}" destId="{B650BC94-F977-495D-891D-F78231112658}" srcOrd="2" destOrd="0" parTransId="{97ADA52A-E9FB-466B-BD99-EDF94738D9A9}" sibTransId="{4037573C-9A83-4718-8692-BC8654662A06}"/>
    <dgm:cxn modelId="{EFDE50F4-F788-4F9A-BAB4-B7D3E88D63ED}" type="presOf" srcId="{B4F23F91-B8E5-4D3D-990B-BE7F6431F814}" destId="{AD291021-5012-40D1-84B9-B31EE7A34EF0}" srcOrd="0" destOrd="0" presId="urn:microsoft.com/office/officeart/2005/8/layout/pyramid2"/>
    <dgm:cxn modelId="{89F799C7-90FD-4EB8-8CF7-0C41CAF77057}" type="presOf" srcId="{446C8594-5161-4922-BF50-BD1564A6202A}" destId="{F1CCFDDB-AA92-4311-B9E8-0C20ABB66207}" srcOrd="0" destOrd="0" presId="urn:microsoft.com/office/officeart/2005/8/layout/pyramid2"/>
    <dgm:cxn modelId="{3DC424AC-5422-4CEC-916B-49684746580A}" type="presParOf" srcId="{8993023C-C0E7-443C-BF4A-3ACB7AB0D449}" destId="{18870E05-13C0-4E4F-BDD6-A0A9EB537673}" srcOrd="0" destOrd="0" presId="urn:microsoft.com/office/officeart/2005/8/layout/pyramid2"/>
    <dgm:cxn modelId="{468097A7-7C1E-4BAE-89F2-FAE7FF4F465E}" type="presParOf" srcId="{8993023C-C0E7-443C-BF4A-3ACB7AB0D449}" destId="{13CCD4D6-8946-49C2-8AC1-A6381BF98BF3}" srcOrd="1" destOrd="0" presId="urn:microsoft.com/office/officeart/2005/8/layout/pyramid2"/>
    <dgm:cxn modelId="{DEF8F9BB-F059-4F72-9756-8BAFED0CCCC4}" type="presParOf" srcId="{13CCD4D6-8946-49C2-8AC1-A6381BF98BF3}" destId="{F1CCFDDB-AA92-4311-B9E8-0C20ABB66207}" srcOrd="0" destOrd="0" presId="urn:microsoft.com/office/officeart/2005/8/layout/pyramid2"/>
    <dgm:cxn modelId="{743DF57B-F06F-4726-B1CE-04BCAEA77B41}" type="presParOf" srcId="{13CCD4D6-8946-49C2-8AC1-A6381BF98BF3}" destId="{123BF580-D980-4742-A198-D5484100D07E}" srcOrd="1" destOrd="0" presId="urn:microsoft.com/office/officeart/2005/8/layout/pyramid2"/>
    <dgm:cxn modelId="{60994505-4F23-4541-9F01-0E12D90BF420}" type="presParOf" srcId="{13CCD4D6-8946-49C2-8AC1-A6381BF98BF3}" destId="{AD291021-5012-40D1-84B9-B31EE7A34EF0}" srcOrd="2" destOrd="0" presId="urn:microsoft.com/office/officeart/2005/8/layout/pyramid2"/>
    <dgm:cxn modelId="{1F132ECA-0825-4BF0-ABCB-FA35EA0FA951}" type="presParOf" srcId="{13CCD4D6-8946-49C2-8AC1-A6381BF98BF3}" destId="{F2D2BB2A-E343-48CB-B2B5-D9174BC14517}" srcOrd="3" destOrd="0" presId="urn:microsoft.com/office/officeart/2005/8/layout/pyramid2"/>
    <dgm:cxn modelId="{010396B6-D0DF-4E30-95F3-5459D5E65608}" type="presParOf" srcId="{13CCD4D6-8946-49C2-8AC1-A6381BF98BF3}" destId="{E6C808BD-E16E-4B8F-8FB8-2651126DE6C9}" srcOrd="4" destOrd="0" presId="urn:microsoft.com/office/officeart/2005/8/layout/pyramid2"/>
    <dgm:cxn modelId="{CC45F4CE-4F8B-48E8-A479-38F38F07CB96}" type="presParOf" srcId="{13CCD4D6-8946-49C2-8AC1-A6381BF98BF3}" destId="{036AD7EC-9945-4055-B476-7F951181AB09}"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205253-C5F3-49C9-81AC-71C9753FE3FC}" type="doc">
      <dgm:prSet loTypeId="urn:microsoft.com/office/officeart/2005/8/layout/gear1" loCatId="process" qsTypeId="urn:microsoft.com/office/officeart/2005/8/quickstyle/simple1" qsCatId="simple" csTypeId="urn:microsoft.com/office/officeart/2005/8/colors/accent1_2" csCatId="accent1" phldr="1"/>
      <dgm:spPr/>
    </dgm:pt>
    <dgm:pt modelId="{C611E0BA-97C9-478A-99E1-D0B243FE3F13}">
      <dgm:prSet phldrT="[Text]" custT="1"/>
      <dgm:spPr/>
      <dgm:t>
        <a:bodyPr/>
        <a:lstStyle/>
        <a:p>
          <a:r>
            <a:rPr lang="en-US" sz="2800" dirty="0" smtClean="0"/>
            <a:t>Spirit’s Motive</a:t>
          </a:r>
          <a:endParaRPr lang="en-US" sz="2800" dirty="0"/>
        </a:p>
      </dgm:t>
    </dgm:pt>
    <dgm:pt modelId="{38BC83C5-BCD9-4DA2-ABC6-57B9BEC9A031}" type="parTrans" cxnId="{45D4254B-20CD-4536-AD5E-B563AD49D8EE}">
      <dgm:prSet/>
      <dgm:spPr/>
      <dgm:t>
        <a:bodyPr/>
        <a:lstStyle/>
        <a:p>
          <a:endParaRPr lang="en-US"/>
        </a:p>
      </dgm:t>
    </dgm:pt>
    <dgm:pt modelId="{28F42CB5-0899-443E-9177-7A443FF04553}" type="sibTrans" cxnId="{45D4254B-20CD-4536-AD5E-B563AD49D8EE}">
      <dgm:prSet/>
      <dgm:spPr/>
      <dgm:t>
        <a:bodyPr/>
        <a:lstStyle/>
        <a:p>
          <a:endParaRPr lang="en-US"/>
        </a:p>
      </dgm:t>
    </dgm:pt>
    <dgm:pt modelId="{198B91A3-B60C-43E6-A7E2-B9916C2C60D8}">
      <dgm:prSet phldrT="[Text]" custT="1"/>
      <dgm:spPr/>
      <dgm:t>
        <a:bodyPr/>
        <a:lstStyle/>
        <a:p>
          <a:r>
            <a:rPr lang="en-US" sz="1800" dirty="0" smtClean="0"/>
            <a:t>Lord’s Ministry</a:t>
          </a:r>
          <a:endParaRPr lang="en-US" sz="1800" dirty="0"/>
        </a:p>
      </dgm:t>
    </dgm:pt>
    <dgm:pt modelId="{238E6A99-AA9E-431D-80AE-DB84B3B6F11D}" type="parTrans" cxnId="{FED842ED-DBD1-484F-AB63-4F2BF6303CFC}">
      <dgm:prSet/>
      <dgm:spPr/>
      <dgm:t>
        <a:bodyPr/>
        <a:lstStyle/>
        <a:p>
          <a:endParaRPr lang="en-US"/>
        </a:p>
      </dgm:t>
    </dgm:pt>
    <dgm:pt modelId="{97F66DA6-8957-4D59-B940-955AE0DEB0EE}" type="sibTrans" cxnId="{FED842ED-DBD1-484F-AB63-4F2BF6303CFC}">
      <dgm:prSet/>
      <dgm:spPr/>
      <dgm:t>
        <a:bodyPr/>
        <a:lstStyle/>
        <a:p>
          <a:endParaRPr lang="en-US"/>
        </a:p>
      </dgm:t>
    </dgm:pt>
    <dgm:pt modelId="{DA1E452E-6080-4AC3-9F1F-DCABAE92E527}">
      <dgm:prSet phldrT="[Text]" custT="1"/>
      <dgm:spPr/>
      <dgm:t>
        <a:bodyPr/>
        <a:lstStyle/>
        <a:p>
          <a:r>
            <a:rPr lang="en-US" sz="1600" dirty="0" smtClean="0"/>
            <a:t>God’s Manifestation</a:t>
          </a:r>
          <a:endParaRPr lang="en-US" sz="1600" dirty="0"/>
        </a:p>
      </dgm:t>
    </dgm:pt>
    <dgm:pt modelId="{3B0F0E44-7A75-498F-A28E-4013BB6457F9}" type="parTrans" cxnId="{790564B3-1C26-426F-97F6-47F996957ADF}">
      <dgm:prSet/>
      <dgm:spPr/>
      <dgm:t>
        <a:bodyPr/>
        <a:lstStyle/>
        <a:p>
          <a:endParaRPr lang="en-US"/>
        </a:p>
      </dgm:t>
    </dgm:pt>
    <dgm:pt modelId="{E5190449-B012-435D-86B5-9B3283D0E376}" type="sibTrans" cxnId="{790564B3-1C26-426F-97F6-47F996957ADF}">
      <dgm:prSet/>
      <dgm:spPr/>
      <dgm:t>
        <a:bodyPr/>
        <a:lstStyle/>
        <a:p>
          <a:endParaRPr lang="en-US"/>
        </a:p>
      </dgm:t>
    </dgm:pt>
    <dgm:pt modelId="{E3CD77E2-36A4-489A-ADFC-91DC24A7D930}" type="pres">
      <dgm:prSet presAssocID="{67205253-C5F3-49C9-81AC-71C9753FE3FC}" presName="composite" presStyleCnt="0">
        <dgm:presLayoutVars>
          <dgm:chMax val="3"/>
          <dgm:animLvl val="lvl"/>
          <dgm:resizeHandles val="exact"/>
        </dgm:presLayoutVars>
      </dgm:prSet>
      <dgm:spPr/>
    </dgm:pt>
    <dgm:pt modelId="{29A2B4BA-3BF9-429F-AA32-0C6DFF797FFA}" type="pres">
      <dgm:prSet presAssocID="{C611E0BA-97C9-478A-99E1-D0B243FE3F13}" presName="gear1" presStyleLbl="node1" presStyleIdx="0" presStyleCnt="3">
        <dgm:presLayoutVars>
          <dgm:chMax val="1"/>
          <dgm:bulletEnabled val="1"/>
        </dgm:presLayoutVars>
      </dgm:prSet>
      <dgm:spPr/>
      <dgm:t>
        <a:bodyPr/>
        <a:lstStyle/>
        <a:p>
          <a:endParaRPr lang="en-US"/>
        </a:p>
      </dgm:t>
    </dgm:pt>
    <dgm:pt modelId="{FA5245FE-5370-4DBF-8103-45AADA68020E}" type="pres">
      <dgm:prSet presAssocID="{C611E0BA-97C9-478A-99E1-D0B243FE3F13}" presName="gear1srcNode" presStyleLbl="node1" presStyleIdx="0" presStyleCnt="3"/>
      <dgm:spPr/>
      <dgm:t>
        <a:bodyPr/>
        <a:lstStyle/>
        <a:p>
          <a:endParaRPr lang="en-US"/>
        </a:p>
      </dgm:t>
    </dgm:pt>
    <dgm:pt modelId="{8B2CD8D9-EC92-43F0-A8BA-1614B2A02360}" type="pres">
      <dgm:prSet presAssocID="{C611E0BA-97C9-478A-99E1-D0B243FE3F13}" presName="gear1dstNode" presStyleLbl="node1" presStyleIdx="0" presStyleCnt="3"/>
      <dgm:spPr/>
      <dgm:t>
        <a:bodyPr/>
        <a:lstStyle/>
        <a:p>
          <a:endParaRPr lang="en-US"/>
        </a:p>
      </dgm:t>
    </dgm:pt>
    <dgm:pt modelId="{CF4A11F7-DF65-49DD-A788-52DCB74A2EAE}" type="pres">
      <dgm:prSet presAssocID="{198B91A3-B60C-43E6-A7E2-B9916C2C60D8}" presName="gear2" presStyleLbl="node1" presStyleIdx="1" presStyleCnt="3">
        <dgm:presLayoutVars>
          <dgm:chMax val="1"/>
          <dgm:bulletEnabled val="1"/>
        </dgm:presLayoutVars>
      </dgm:prSet>
      <dgm:spPr/>
      <dgm:t>
        <a:bodyPr/>
        <a:lstStyle/>
        <a:p>
          <a:endParaRPr lang="en-US"/>
        </a:p>
      </dgm:t>
    </dgm:pt>
    <dgm:pt modelId="{C2808929-9141-42EE-A0B1-FBAEA191B0F9}" type="pres">
      <dgm:prSet presAssocID="{198B91A3-B60C-43E6-A7E2-B9916C2C60D8}" presName="gear2srcNode" presStyleLbl="node1" presStyleIdx="1" presStyleCnt="3"/>
      <dgm:spPr/>
      <dgm:t>
        <a:bodyPr/>
        <a:lstStyle/>
        <a:p>
          <a:endParaRPr lang="en-US"/>
        </a:p>
      </dgm:t>
    </dgm:pt>
    <dgm:pt modelId="{9AEB94C0-3222-453F-92DA-19B673333FB8}" type="pres">
      <dgm:prSet presAssocID="{198B91A3-B60C-43E6-A7E2-B9916C2C60D8}" presName="gear2dstNode" presStyleLbl="node1" presStyleIdx="1" presStyleCnt="3"/>
      <dgm:spPr/>
      <dgm:t>
        <a:bodyPr/>
        <a:lstStyle/>
        <a:p>
          <a:endParaRPr lang="en-US"/>
        </a:p>
      </dgm:t>
    </dgm:pt>
    <dgm:pt modelId="{65F5649B-DC98-48DF-8AF6-8A459D953748}" type="pres">
      <dgm:prSet presAssocID="{DA1E452E-6080-4AC3-9F1F-DCABAE92E527}" presName="gear3" presStyleLbl="node1" presStyleIdx="2" presStyleCnt="3"/>
      <dgm:spPr/>
      <dgm:t>
        <a:bodyPr/>
        <a:lstStyle/>
        <a:p>
          <a:endParaRPr lang="en-US"/>
        </a:p>
      </dgm:t>
    </dgm:pt>
    <dgm:pt modelId="{1D494FB4-32A4-46FC-B76E-5EEF9818E12E}" type="pres">
      <dgm:prSet presAssocID="{DA1E452E-6080-4AC3-9F1F-DCABAE92E527}" presName="gear3tx" presStyleLbl="node1" presStyleIdx="2" presStyleCnt="3">
        <dgm:presLayoutVars>
          <dgm:chMax val="1"/>
          <dgm:bulletEnabled val="1"/>
        </dgm:presLayoutVars>
      </dgm:prSet>
      <dgm:spPr/>
      <dgm:t>
        <a:bodyPr/>
        <a:lstStyle/>
        <a:p>
          <a:endParaRPr lang="en-US"/>
        </a:p>
      </dgm:t>
    </dgm:pt>
    <dgm:pt modelId="{711907EB-BA96-478A-9ADB-437F6F56BF8A}" type="pres">
      <dgm:prSet presAssocID="{DA1E452E-6080-4AC3-9F1F-DCABAE92E527}" presName="gear3srcNode" presStyleLbl="node1" presStyleIdx="2" presStyleCnt="3"/>
      <dgm:spPr/>
      <dgm:t>
        <a:bodyPr/>
        <a:lstStyle/>
        <a:p>
          <a:endParaRPr lang="en-US"/>
        </a:p>
      </dgm:t>
    </dgm:pt>
    <dgm:pt modelId="{39B02630-3A84-4838-AB6B-0E82B9C6360B}" type="pres">
      <dgm:prSet presAssocID="{DA1E452E-6080-4AC3-9F1F-DCABAE92E527}" presName="gear3dstNode" presStyleLbl="node1" presStyleIdx="2" presStyleCnt="3"/>
      <dgm:spPr/>
      <dgm:t>
        <a:bodyPr/>
        <a:lstStyle/>
        <a:p>
          <a:endParaRPr lang="en-US"/>
        </a:p>
      </dgm:t>
    </dgm:pt>
    <dgm:pt modelId="{489B0357-3C96-4609-92F5-98D3AFAF76AA}" type="pres">
      <dgm:prSet presAssocID="{28F42CB5-0899-443E-9177-7A443FF04553}" presName="connector1" presStyleLbl="sibTrans2D1" presStyleIdx="0" presStyleCnt="3"/>
      <dgm:spPr/>
      <dgm:t>
        <a:bodyPr/>
        <a:lstStyle/>
        <a:p>
          <a:endParaRPr lang="en-US"/>
        </a:p>
      </dgm:t>
    </dgm:pt>
    <dgm:pt modelId="{5E289008-97C2-4D85-B6B5-FAE3E1C9D8D7}" type="pres">
      <dgm:prSet presAssocID="{97F66DA6-8957-4D59-B940-955AE0DEB0EE}" presName="connector2" presStyleLbl="sibTrans2D1" presStyleIdx="1" presStyleCnt="3"/>
      <dgm:spPr/>
      <dgm:t>
        <a:bodyPr/>
        <a:lstStyle/>
        <a:p>
          <a:endParaRPr lang="en-US"/>
        </a:p>
      </dgm:t>
    </dgm:pt>
    <dgm:pt modelId="{6EF9BA8D-D649-41DE-80A3-610F6DEAB652}" type="pres">
      <dgm:prSet presAssocID="{E5190449-B012-435D-86B5-9B3283D0E376}" presName="connector3" presStyleLbl="sibTrans2D1" presStyleIdx="2" presStyleCnt="3"/>
      <dgm:spPr/>
      <dgm:t>
        <a:bodyPr/>
        <a:lstStyle/>
        <a:p>
          <a:endParaRPr lang="en-US"/>
        </a:p>
      </dgm:t>
    </dgm:pt>
  </dgm:ptLst>
  <dgm:cxnLst>
    <dgm:cxn modelId="{45D4254B-20CD-4536-AD5E-B563AD49D8EE}" srcId="{67205253-C5F3-49C9-81AC-71C9753FE3FC}" destId="{C611E0BA-97C9-478A-99E1-D0B243FE3F13}" srcOrd="0" destOrd="0" parTransId="{38BC83C5-BCD9-4DA2-ABC6-57B9BEC9A031}" sibTransId="{28F42CB5-0899-443E-9177-7A443FF04553}"/>
    <dgm:cxn modelId="{83983DA1-61DB-447E-B1EE-15539AB7596A}" type="presOf" srcId="{C611E0BA-97C9-478A-99E1-D0B243FE3F13}" destId="{FA5245FE-5370-4DBF-8103-45AADA68020E}" srcOrd="1" destOrd="0" presId="urn:microsoft.com/office/officeart/2005/8/layout/gear1"/>
    <dgm:cxn modelId="{66056872-AACB-4156-98F6-79E3D720BFC0}" type="presOf" srcId="{97F66DA6-8957-4D59-B940-955AE0DEB0EE}" destId="{5E289008-97C2-4D85-B6B5-FAE3E1C9D8D7}" srcOrd="0" destOrd="0" presId="urn:microsoft.com/office/officeart/2005/8/layout/gear1"/>
    <dgm:cxn modelId="{2949F150-CBFE-4E5B-8121-A73DFCBA931D}" type="presOf" srcId="{E5190449-B012-435D-86B5-9B3283D0E376}" destId="{6EF9BA8D-D649-41DE-80A3-610F6DEAB652}" srcOrd="0" destOrd="0" presId="urn:microsoft.com/office/officeart/2005/8/layout/gear1"/>
    <dgm:cxn modelId="{5F560475-F845-425F-A311-3C1FC45F2CB7}" type="presOf" srcId="{28F42CB5-0899-443E-9177-7A443FF04553}" destId="{489B0357-3C96-4609-92F5-98D3AFAF76AA}" srcOrd="0" destOrd="0" presId="urn:microsoft.com/office/officeart/2005/8/layout/gear1"/>
    <dgm:cxn modelId="{D7C45CC5-EA29-4921-A30B-D6C7CDAEEC57}" type="presOf" srcId="{C611E0BA-97C9-478A-99E1-D0B243FE3F13}" destId="{8B2CD8D9-EC92-43F0-A8BA-1614B2A02360}" srcOrd="2" destOrd="0" presId="urn:microsoft.com/office/officeart/2005/8/layout/gear1"/>
    <dgm:cxn modelId="{1DC8BFDB-6C55-407A-98E9-26A3BC0A449A}" type="presOf" srcId="{198B91A3-B60C-43E6-A7E2-B9916C2C60D8}" destId="{9AEB94C0-3222-453F-92DA-19B673333FB8}" srcOrd="2" destOrd="0" presId="urn:microsoft.com/office/officeart/2005/8/layout/gear1"/>
    <dgm:cxn modelId="{A14E57BC-788F-4BA5-AC40-AC98D59C3F96}" type="presOf" srcId="{DA1E452E-6080-4AC3-9F1F-DCABAE92E527}" destId="{39B02630-3A84-4838-AB6B-0E82B9C6360B}" srcOrd="3" destOrd="0" presId="urn:microsoft.com/office/officeart/2005/8/layout/gear1"/>
    <dgm:cxn modelId="{2C0E9F79-3EBA-4A52-9A7C-190F41D0606B}" type="presOf" srcId="{DA1E452E-6080-4AC3-9F1F-DCABAE92E527}" destId="{711907EB-BA96-478A-9ADB-437F6F56BF8A}" srcOrd="2" destOrd="0" presId="urn:microsoft.com/office/officeart/2005/8/layout/gear1"/>
    <dgm:cxn modelId="{3C322C63-90A9-4FB0-8583-DA90BBE897A0}" type="presOf" srcId="{67205253-C5F3-49C9-81AC-71C9753FE3FC}" destId="{E3CD77E2-36A4-489A-ADFC-91DC24A7D930}" srcOrd="0" destOrd="0" presId="urn:microsoft.com/office/officeart/2005/8/layout/gear1"/>
    <dgm:cxn modelId="{64BB47AD-A56A-4AFC-9A46-DA9E72CFF9C3}" type="presOf" srcId="{C611E0BA-97C9-478A-99E1-D0B243FE3F13}" destId="{29A2B4BA-3BF9-429F-AA32-0C6DFF797FFA}" srcOrd="0" destOrd="0" presId="urn:microsoft.com/office/officeart/2005/8/layout/gear1"/>
    <dgm:cxn modelId="{2BC244D6-9C22-4899-9536-089B41C0B1D2}" type="presOf" srcId="{DA1E452E-6080-4AC3-9F1F-DCABAE92E527}" destId="{1D494FB4-32A4-46FC-B76E-5EEF9818E12E}" srcOrd="1" destOrd="0" presId="urn:microsoft.com/office/officeart/2005/8/layout/gear1"/>
    <dgm:cxn modelId="{EC865BB3-DA5C-4576-9FC7-4D8EE91A0491}" type="presOf" srcId="{DA1E452E-6080-4AC3-9F1F-DCABAE92E527}" destId="{65F5649B-DC98-48DF-8AF6-8A459D953748}" srcOrd="0" destOrd="0" presId="urn:microsoft.com/office/officeart/2005/8/layout/gear1"/>
    <dgm:cxn modelId="{6B5F2ED5-4EFF-4F8B-9447-E048064696AC}" type="presOf" srcId="{198B91A3-B60C-43E6-A7E2-B9916C2C60D8}" destId="{CF4A11F7-DF65-49DD-A788-52DCB74A2EAE}" srcOrd="0" destOrd="0" presId="urn:microsoft.com/office/officeart/2005/8/layout/gear1"/>
    <dgm:cxn modelId="{6E76E576-28AC-482B-A521-BB1F9382CE2C}" type="presOf" srcId="{198B91A3-B60C-43E6-A7E2-B9916C2C60D8}" destId="{C2808929-9141-42EE-A0B1-FBAEA191B0F9}" srcOrd="1" destOrd="0" presId="urn:microsoft.com/office/officeart/2005/8/layout/gear1"/>
    <dgm:cxn modelId="{FED842ED-DBD1-484F-AB63-4F2BF6303CFC}" srcId="{67205253-C5F3-49C9-81AC-71C9753FE3FC}" destId="{198B91A3-B60C-43E6-A7E2-B9916C2C60D8}" srcOrd="1" destOrd="0" parTransId="{238E6A99-AA9E-431D-80AE-DB84B3B6F11D}" sibTransId="{97F66DA6-8957-4D59-B940-955AE0DEB0EE}"/>
    <dgm:cxn modelId="{790564B3-1C26-426F-97F6-47F996957ADF}" srcId="{67205253-C5F3-49C9-81AC-71C9753FE3FC}" destId="{DA1E452E-6080-4AC3-9F1F-DCABAE92E527}" srcOrd="2" destOrd="0" parTransId="{3B0F0E44-7A75-498F-A28E-4013BB6457F9}" sibTransId="{E5190449-B012-435D-86B5-9B3283D0E376}"/>
    <dgm:cxn modelId="{FBD0786F-B132-4222-B67E-CFADB936B15F}" type="presParOf" srcId="{E3CD77E2-36A4-489A-ADFC-91DC24A7D930}" destId="{29A2B4BA-3BF9-429F-AA32-0C6DFF797FFA}" srcOrd="0" destOrd="0" presId="urn:microsoft.com/office/officeart/2005/8/layout/gear1"/>
    <dgm:cxn modelId="{661CE2E2-B5DB-4ADE-B8CC-5C347A7078B3}" type="presParOf" srcId="{E3CD77E2-36A4-489A-ADFC-91DC24A7D930}" destId="{FA5245FE-5370-4DBF-8103-45AADA68020E}" srcOrd="1" destOrd="0" presId="urn:microsoft.com/office/officeart/2005/8/layout/gear1"/>
    <dgm:cxn modelId="{58D89E6A-8B3D-42D1-A506-F4CB0C739A88}" type="presParOf" srcId="{E3CD77E2-36A4-489A-ADFC-91DC24A7D930}" destId="{8B2CD8D9-EC92-43F0-A8BA-1614B2A02360}" srcOrd="2" destOrd="0" presId="urn:microsoft.com/office/officeart/2005/8/layout/gear1"/>
    <dgm:cxn modelId="{9F03DB10-8353-4E5D-8B20-37624A346BBA}" type="presParOf" srcId="{E3CD77E2-36A4-489A-ADFC-91DC24A7D930}" destId="{CF4A11F7-DF65-49DD-A788-52DCB74A2EAE}" srcOrd="3" destOrd="0" presId="urn:microsoft.com/office/officeart/2005/8/layout/gear1"/>
    <dgm:cxn modelId="{299D93BC-A038-40FA-A725-E07340EFA89E}" type="presParOf" srcId="{E3CD77E2-36A4-489A-ADFC-91DC24A7D930}" destId="{C2808929-9141-42EE-A0B1-FBAEA191B0F9}" srcOrd="4" destOrd="0" presId="urn:microsoft.com/office/officeart/2005/8/layout/gear1"/>
    <dgm:cxn modelId="{422F9ADC-1751-48AF-A492-04E8B9BAE880}" type="presParOf" srcId="{E3CD77E2-36A4-489A-ADFC-91DC24A7D930}" destId="{9AEB94C0-3222-453F-92DA-19B673333FB8}" srcOrd="5" destOrd="0" presId="urn:microsoft.com/office/officeart/2005/8/layout/gear1"/>
    <dgm:cxn modelId="{F463E7BF-DAC3-4BF9-88C0-309B66FEFB94}" type="presParOf" srcId="{E3CD77E2-36A4-489A-ADFC-91DC24A7D930}" destId="{65F5649B-DC98-48DF-8AF6-8A459D953748}" srcOrd="6" destOrd="0" presId="urn:microsoft.com/office/officeart/2005/8/layout/gear1"/>
    <dgm:cxn modelId="{DAC7BE6B-15A6-4CCF-8BBD-E8AC79DBDEA6}" type="presParOf" srcId="{E3CD77E2-36A4-489A-ADFC-91DC24A7D930}" destId="{1D494FB4-32A4-46FC-B76E-5EEF9818E12E}" srcOrd="7" destOrd="0" presId="urn:microsoft.com/office/officeart/2005/8/layout/gear1"/>
    <dgm:cxn modelId="{C3904306-1B87-4A61-B73D-25ED8F2B99B4}" type="presParOf" srcId="{E3CD77E2-36A4-489A-ADFC-91DC24A7D930}" destId="{711907EB-BA96-478A-9ADB-437F6F56BF8A}" srcOrd="8" destOrd="0" presId="urn:microsoft.com/office/officeart/2005/8/layout/gear1"/>
    <dgm:cxn modelId="{1D8ECB44-727D-4F43-A57E-6B09DED7DA9C}" type="presParOf" srcId="{E3CD77E2-36A4-489A-ADFC-91DC24A7D930}" destId="{39B02630-3A84-4838-AB6B-0E82B9C6360B}" srcOrd="9" destOrd="0" presId="urn:microsoft.com/office/officeart/2005/8/layout/gear1"/>
    <dgm:cxn modelId="{A1C6AC2C-D159-40D1-BB81-A32C25CB264C}" type="presParOf" srcId="{E3CD77E2-36A4-489A-ADFC-91DC24A7D930}" destId="{489B0357-3C96-4609-92F5-98D3AFAF76AA}" srcOrd="10" destOrd="0" presId="urn:microsoft.com/office/officeart/2005/8/layout/gear1"/>
    <dgm:cxn modelId="{F24CA1B6-EB8B-4950-B825-1D98A1783F23}" type="presParOf" srcId="{E3CD77E2-36A4-489A-ADFC-91DC24A7D930}" destId="{5E289008-97C2-4D85-B6B5-FAE3E1C9D8D7}" srcOrd="11" destOrd="0" presId="urn:microsoft.com/office/officeart/2005/8/layout/gear1"/>
    <dgm:cxn modelId="{4A60905F-1663-433A-AE0D-073679B764DB}" type="presParOf" srcId="{E3CD77E2-36A4-489A-ADFC-91DC24A7D930}" destId="{6EF9BA8D-D649-41DE-80A3-610F6DEAB65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E3AD8E-7616-4BCC-81AA-48D0565A71E8}"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4BE2E468-A17F-46AB-8256-FBA98C3DB109}">
      <dgm:prSet phldrT="[Text]" custT="1"/>
      <dgm:spPr/>
      <dgm:t>
        <a:bodyPr/>
        <a:lstStyle/>
        <a:p>
          <a:r>
            <a:rPr lang="en-US" sz="1800" dirty="0" smtClean="0"/>
            <a:t>Essential</a:t>
          </a:r>
        </a:p>
        <a:p>
          <a:r>
            <a:rPr lang="en-US" sz="1800" dirty="0" smtClean="0"/>
            <a:t>Innocence</a:t>
          </a:r>
          <a:endParaRPr lang="en-US" sz="1800" dirty="0"/>
        </a:p>
      </dgm:t>
    </dgm:pt>
    <dgm:pt modelId="{2968061F-3013-452F-B3A3-51D6B5B45AEC}" type="parTrans" cxnId="{6E57AC2D-9162-49E0-9CDE-7F89C4137AE0}">
      <dgm:prSet/>
      <dgm:spPr/>
      <dgm:t>
        <a:bodyPr/>
        <a:lstStyle/>
        <a:p>
          <a:endParaRPr lang="en-US"/>
        </a:p>
      </dgm:t>
    </dgm:pt>
    <dgm:pt modelId="{048CC7B0-6532-4E81-BBB8-BA5CE86C39A1}" type="sibTrans" cxnId="{6E57AC2D-9162-49E0-9CDE-7F89C4137AE0}">
      <dgm:prSet/>
      <dgm:spPr/>
      <dgm:t>
        <a:bodyPr/>
        <a:lstStyle/>
        <a:p>
          <a:endParaRPr lang="en-US"/>
        </a:p>
      </dgm:t>
    </dgm:pt>
    <dgm:pt modelId="{686B6B7A-45CE-41A5-A669-60B274D11599}">
      <dgm:prSet phldrT="[Text]" custT="1"/>
      <dgm:spPr/>
      <dgm:t>
        <a:bodyPr/>
        <a:lstStyle/>
        <a:p>
          <a:r>
            <a:rPr lang="en-US" sz="1800" dirty="0" smtClean="0"/>
            <a:t>Existential</a:t>
          </a:r>
        </a:p>
        <a:p>
          <a:r>
            <a:rPr lang="en-US" sz="1800" dirty="0" smtClean="0"/>
            <a:t>In Sin</a:t>
          </a:r>
          <a:endParaRPr lang="en-US" sz="1800" dirty="0"/>
        </a:p>
      </dgm:t>
    </dgm:pt>
    <dgm:pt modelId="{73117D9A-76FD-4B1C-8BD6-13D3BBC870C3}" type="parTrans" cxnId="{E79D5AAD-7625-450A-95A4-A8E2C933C8DC}">
      <dgm:prSet/>
      <dgm:spPr/>
      <dgm:t>
        <a:bodyPr/>
        <a:lstStyle/>
        <a:p>
          <a:endParaRPr lang="en-US"/>
        </a:p>
      </dgm:t>
    </dgm:pt>
    <dgm:pt modelId="{6359C089-2AB6-4D8E-B7E5-22F97C5392C1}" type="sibTrans" cxnId="{E79D5AAD-7625-450A-95A4-A8E2C933C8DC}">
      <dgm:prSet/>
      <dgm:spPr/>
      <dgm:t>
        <a:bodyPr/>
        <a:lstStyle/>
        <a:p>
          <a:endParaRPr lang="en-US"/>
        </a:p>
      </dgm:t>
    </dgm:pt>
    <dgm:pt modelId="{15F774EE-D6EA-49D7-9641-443288B8FD13}">
      <dgm:prSet phldrT="[Text]" custT="1"/>
      <dgm:spPr/>
      <dgm:t>
        <a:bodyPr/>
        <a:lstStyle/>
        <a:p>
          <a:r>
            <a:rPr lang="en-US" sz="1800" dirty="0" smtClean="0"/>
            <a:t>Ecclesial</a:t>
          </a:r>
        </a:p>
        <a:p>
          <a:r>
            <a:rPr lang="en-US" sz="1800" dirty="0" smtClean="0"/>
            <a:t>In Christ</a:t>
          </a:r>
          <a:endParaRPr lang="en-US" sz="1800" dirty="0"/>
        </a:p>
      </dgm:t>
    </dgm:pt>
    <dgm:pt modelId="{BA733C68-7EB1-46EA-B9FC-543B28611E61}" type="parTrans" cxnId="{C56EDED4-8E3A-4D02-A60D-EBEFE13B57A2}">
      <dgm:prSet/>
      <dgm:spPr/>
      <dgm:t>
        <a:bodyPr/>
        <a:lstStyle/>
        <a:p>
          <a:endParaRPr lang="en-US"/>
        </a:p>
      </dgm:t>
    </dgm:pt>
    <dgm:pt modelId="{2F79DA35-240E-4FB9-9FB3-DAD38E22A9D4}" type="sibTrans" cxnId="{C56EDED4-8E3A-4D02-A60D-EBEFE13B57A2}">
      <dgm:prSet/>
      <dgm:spPr/>
      <dgm:t>
        <a:bodyPr/>
        <a:lstStyle/>
        <a:p>
          <a:endParaRPr lang="en-US"/>
        </a:p>
      </dgm:t>
    </dgm:pt>
    <dgm:pt modelId="{2685ECC5-A72F-4AF3-84B8-E920BE80E7A4}">
      <dgm:prSet phldrT="[Text]" custT="1"/>
      <dgm:spPr/>
      <dgm:t>
        <a:bodyPr/>
        <a:lstStyle/>
        <a:p>
          <a:r>
            <a:rPr lang="en-US" sz="1800" dirty="0" err="1" smtClean="0"/>
            <a:t>Eschato</a:t>
          </a:r>
          <a:r>
            <a:rPr lang="en-US" sz="1800" dirty="0" smtClean="0"/>
            <a:t>-</a:t>
          </a:r>
        </a:p>
        <a:p>
          <a:r>
            <a:rPr lang="en-US" sz="1800" dirty="0" smtClean="0"/>
            <a:t>logical</a:t>
          </a:r>
          <a:r>
            <a:rPr lang="en-US" sz="1400" dirty="0" smtClean="0"/>
            <a:t> </a:t>
          </a:r>
          <a:endParaRPr lang="en-US" sz="1400" dirty="0"/>
        </a:p>
      </dgm:t>
    </dgm:pt>
    <dgm:pt modelId="{17B1ABAC-48B6-4916-92C3-5E105DED97B4}" type="parTrans" cxnId="{CEA3DFD8-E1E0-4250-A1A8-E4D1F068AA0A}">
      <dgm:prSet/>
      <dgm:spPr/>
      <dgm:t>
        <a:bodyPr/>
        <a:lstStyle/>
        <a:p>
          <a:endParaRPr lang="en-US"/>
        </a:p>
      </dgm:t>
    </dgm:pt>
    <dgm:pt modelId="{FA0D1E2E-6A2B-4315-8A59-0A5183171C9F}" type="sibTrans" cxnId="{CEA3DFD8-E1E0-4250-A1A8-E4D1F068AA0A}">
      <dgm:prSet/>
      <dgm:spPr/>
      <dgm:t>
        <a:bodyPr/>
        <a:lstStyle/>
        <a:p>
          <a:endParaRPr lang="en-US"/>
        </a:p>
      </dgm:t>
    </dgm:pt>
    <dgm:pt modelId="{A16951FE-B8B0-47F9-B222-882CC78F68C8}" type="pres">
      <dgm:prSet presAssocID="{EBE3AD8E-7616-4BCC-81AA-48D0565A71E8}" presName="Name0" presStyleCnt="0">
        <dgm:presLayoutVars>
          <dgm:dir/>
          <dgm:resizeHandles val="exact"/>
        </dgm:presLayoutVars>
      </dgm:prSet>
      <dgm:spPr/>
      <dgm:t>
        <a:bodyPr/>
        <a:lstStyle/>
        <a:p>
          <a:endParaRPr lang="en-US"/>
        </a:p>
      </dgm:t>
    </dgm:pt>
    <dgm:pt modelId="{0E6EA8B1-EB2E-4C54-ABFE-7587C1C8AC70}" type="pres">
      <dgm:prSet presAssocID="{4BE2E468-A17F-46AB-8256-FBA98C3DB109}" presName="Name5" presStyleLbl="vennNode1" presStyleIdx="0" presStyleCnt="4">
        <dgm:presLayoutVars>
          <dgm:bulletEnabled val="1"/>
        </dgm:presLayoutVars>
      </dgm:prSet>
      <dgm:spPr/>
      <dgm:t>
        <a:bodyPr/>
        <a:lstStyle/>
        <a:p>
          <a:endParaRPr lang="en-US"/>
        </a:p>
      </dgm:t>
    </dgm:pt>
    <dgm:pt modelId="{DC34ADEE-239E-4E5A-AC1E-51C33521A27E}" type="pres">
      <dgm:prSet presAssocID="{048CC7B0-6532-4E81-BBB8-BA5CE86C39A1}" presName="space" presStyleCnt="0"/>
      <dgm:spPr/>
    </dgm:pt>
    <dgm:pt modelId="{C543A5A5-B6AD-4473-BACB-258FF8CBA8E5}" type="pres">
      <dgm:prSet presAssocID="{686B6B7A-45CE-41A5-A669-60B274D11599}" presName="Name5" presStyleLbl="vennNode1" presStyleIdx="1" presStyleCnt="4">
        <dgm:presLayoutVars>
          <dgm:bulletEnabled val="1"/>
        </dgm:presLayoutVars>
      </dgm:prSet>
      <dgm:spPr/>
      <dgm:t>
        <a:bodyPr/>
        <a:lstStyle/>
        <a:p>
          <a:endParaRPr lang="en-US"/>
        </a:p>
      </dgm:t>
    </dgm:pt>
    <dgm:pt modelId="{DA012733-45A1-4EB1-9AB6-8106834B04C1}" type="pres">
      <dgm:prSet presAssocID="{6359C089-2AB6-4D8E-B7E5-22F97C5392C1}" presName="space" presStyleCnt="0"/>
      <dgm:spPr/>
    </dgm:pt>
    <dgm:pt modelId="{6F7E6D36-DCAB-486F-810A-E084BDB9484C}" type="pres">
      <dgm:prSet presAssocID="{15F774EE-D6EA-49D7-9641-443288B8FD13}" presName="Name5" presStyleLbl="vennNode1" presStyleIdx="2" presStyleCnt="4">
        <dgm:presLayoutVars>
          <dgm:bulletEnabled val="1"/>
        </dgm:presLayoutVars>
      </dgm:prSet>
      <dgm:spPr/>
      <dgm:t>
        <a:bodyPr/>
        <a:lstStyle/>
        <a:p>
          <a:endParaRPr lang="en-US"/>
        </a:p>
      </dgm:t>
    </dgm:pt>
    <dgm:pt modelId="{1371136E-816D-4083-B12D-DCFA0C0C3971}" type="pres">
      <dgm:prSet presAssocID="{2F79DA35-240E-4FB9-9FB3-DAD38E22A9D4}" presName="space" presStyleCnt="0"/>
      <dgm:spPr/>
    </dgm:pt>
    <dgm:pt modelId="{ABC3117C-5FBE-4031-BDFA-400E2BC9788A}" type="pres">
      <dgm:prSet presAssocID="{2685ECC5-A72F-4AF3-84B8-E920BE80E7A4}" presName="Name5" presStyleLbl="vennNode1" presStyleIdx="3" presStyleCnt="4">
        <dgm:presLayoutVars>
          <dgm:bulletEnabled val="1"/>
        </dgm:presLayoutVars>
      </dgm:prSet>
      <dgm:spPr/>
      <dgm:t>
        <a:bodyPr/>
        <a:lstStyle/>
        <a:p>
          <a:endParaRPr lang="en-US"/>
        </a:p>
      </dgm:t>
    </dgm:pt>
  </dgm:ptLst>
  <dgm:cxnLst>
    <dgm:cxn modelId="{3AF034EB-71F1-4292-B13E-CC2EB39741FB}" type="presOf" srcId="{686B6B7A-45CE-41A5-A669-60B274D11599}" destId="{C543A5A5-B6AD-4473-BACB-258FF8CBA8E5}" srcOrd="0" destOrd="0" presId="urn:microsoft.com/office/officeart/2005/8/layout/venn3"/>
    <dgm:cxn modelId="{E79D5AAD-7625-450A-95A4-A8E2C933C8DC}" srcId="{EBE3AD8E-7616-4BCC-81AA-48D0565A71E8}" destId="{686B6B7A-45CE-41A5-A669-60B274D11599}" srcOrd="1" destOrd="0" parTransId="{73117D9A-76FD-4B1C-8BD6-13D3BBC870C3}" sibTransId="{6359C089-2AB6-4D8E-B7E5-22F97C5392C1}"/>
    <dgm:cxn modelId="{47D6FF88-729D-44D5-B5C5-E8267FD4E52D}" type="presOf" srcId="{EBE3AD8E-7616-4BCC-81AA-48D0565A71E8}" destId="{A16951FE-B8B0-47F9-B222-882CC78F68C8}" srcOrd="0" destOrd="0" presId="urn:microsoft.com/office/officeart/2005/8/layout/venn3"/>
    <dgm:cxn modelId="{367AB96E-EC0A-4615-84E6-4EADC94AB770}" type="presOf" srcId="{15F774EE-D6EA-49D7-9641-443288B8FD13}" destId="{6F7E6D36-DCAB-486F-810A-E084BDB9484C}" srcOrd="0" destOrd="0" presId="urn:microsoft.com/office/officeart/2005/8/layout/venn3"/>
    <dgm:cxn modelId="{4BB3B18E-8229-44CF-A76D-7043D5D01888}" type="presOf" srcId="{4BE2E468-A17F-46AB-8256-FBA98C3DB109}" destId="{0E6EA8B1-EB2E-4C54-ABFE-7587C1C8AC70}" srcOrd="0" destOrd="0" presId="urn:microsoft.com/office/officeart/2005/8/layout/venn3"/>
    <dgm:cxn modelId="{CEA3DFD8-E1E0-4250-A1A8-E4D1F068AA0A}" srcId="{EBE3AD8E-7616-4BCC-81AA-48D0565A71E8}" destId="{2685ECC5-A72F-4AF3-84B8-E920BE80E7A4}" srcOrd="3" destOrd="0" parTransId="{17B1ABAC-48B6-4916-92C3-5E105DED97B4}" sibTransId="{FA0D1E2E-6A2B-4315-8A59-0A5183171C9F}"/>
    <dgm:cxn modelId="{C56EDED4-8E3A-4D02-A60D-EBEFE13B57A2}" srcId="{EBE3AD8E-7616-4BCC-81AA-48D0565A71E8}" destId="{15F774EE-D6EA-49D7-9641-443288B8FD13}" srcOrd="2" destOrd="0" parTransId="{BA733C68-7EB1-46EA-B9FC-543B28611E61}" sibTransId="{2F79DA35-240E-4FB9-9FB3-DAD38E22A9D4}"/>
    <dgm:cxn modelId="{6E57AC2D-9162-49E0-9CDE-7F89C4137AE0}" srcId="{EBE3AD8E-7616-4BCC-81AA-48D0565A71E8}" destId="{4BE2E468-A17F-46AB-8256-FBA98C3DB109}" srcOrd="0" destOrd="0" parTransId="{2968061F-3013-452F-B3A3-51D6B5B45AEC}" sibTransId="{048CC7B0-6532-4E81-BBB8-BA5CE86C39A1}"/>
    <dgm:cxn modelId="{95131010-ADF1-48E3-B019-FB0CD45F42FD}" type="presOf" srcId="{2685ECC5-A72F-4AF3-84B8-E920BE80E7A4}" destId="{ABC3117C-5FBE-4031-BDFA-400E2BC9788A}" srcOrd="0" destOrd="0" presId="urn:microsoft.com/office/officeart/2005/8/layout/venn3"/>
    <dgm:cxn modelId="{DAE99FA3-165C-4F8C-941D-0E1544CE68CA}" type="presParOf" srcId="{A16951FE-B8B0-47F9-B222-882CC78F68C8}" destId="{0E6EA8B1-EB2E-4C54-ABFE-7587C1C8AC70}" srcOrd="0" destOrd="0" presId="urn:microsoft.com/office/officeart/2005/8/layout/venn3"/>
    <dgm:cxn modelId="{7EEBB00E-8F22-4F28-8705-D8BD2B81225A}" type="presParOf" srcId="{A16951FE-B8B0-47F9-B222-882CC78F68C8}" destId="{DC34ADEE-239E-4E5A-AC1E-51C33521A27E}" srcOrd="1" destOrd="0" presId="urn:microsoft.com/office/officeart/2005/8/layout/venn3"/>
    <dgm:cxn modelId="{4646B190-98C2-4CB7-9D6D-7943A589B4E4}" type="presParOf" srcId="{A16951FE-B8B0-47F9-B222-882CC78F68C8}" destId="{C543A5A5-B6AD-4473-BACB-258FF8CBA8E5}" srcOrd="2" destOrd="0" presId="urn:microsoft.com/office/officeart/2005/8/layout/venn3"/>
    <dgm:cxn modelId="{F0976664-A97C-4AA5-A96F-251C7FD72D29}" type="presParOf" srcId="{A16951FE-B8B0-47F9-B222-882CC78F68C8}" destId="{DA012733-45A1-4EB1-9AB6-8106834B04C1}" srcOrd="3" destOrd="0" presId="urn:microsoft.com/office/officeart/2005/8/layout/venn3"/>
    <dgm:cxn modelId="{1DCAA545-0881-4797-8FAA-86E2200E5313}" type="presParOf" srcId="{A16951FE-B8B0-47F9-B222-882CC78F68C8}" destId="{6F7E6D36-DCAB-486F-810A-E084BDB9484C}" srcOrd="4" destOrd="0" presId="urn:microsoft.com/office/officeart/2005/8/layout/venn3"/>
    <dgm:cxn modelId="{7422BFE1-B9F6-4BBB-AFF9-910169C4D484}" type="presParOf" srcId="{A16951FE-B8B0-47F9-B222-882CC78F68C8}" destId="{1371136E-816D-4083-B12D-DCFA0C0C3971}" srcOrd="5" destOrd="0" presId="urn:microsoft.com/office/officeart/2005/8/layout/venn3"/>
    <dgm:cxn modelId="{BCD1DC7D-DCBD-4EF1-AAA2-B60E9D61AE4B}" type="presParOf" srcId="{A16951FE-B8B0-47F9-B222-882CC78F68C8}" destId="{ABC3117C-5FBE-4031-BDFA-400E2BC9788A}"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870E05-13C0-4E4F-BDD6-A0A9EB537673}">
      <dsp:nvSpPr>
        <dsp:cNvPr id="0" name=""/>
        <dsp:cNvSpPr/>
      </dsp:nvSpPr>
      <dsp:spPr>
        <a:xfrm>
          <a:off x="681989" y="0"/>
          <a:ext cx="4114800" cy="4114800"/>
        </a:xfrm>
        <a:prstGeom prst="triangle">
          <a:avLst/>
        </a:prstGeom>
        <a:solidFill>
          <a:schemeClr val="lt1">
            <a:hueOff val="0"/>
            <a:satOff val="0"/>
            <a:lumOff val="0"/>
            <a:alphaOff val="0"/>
          </a:schemeClr>
        </a:solidFill>
        <a:ln w="2642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CCFDDB-AA92-4311-B9E8-0C20ABB66207}">
      <dsp:nvSpPr>
        <dsp:cNvPr id="0" name=""/>
        <dsp:cNvSpPr/>
      </dsp:nvSpPr>
      <dsp:spPr>
        <a:xfrm>
          <a:off x="2739390" y="413690"/>
          <a:ext cx="2674620" cy="974050"/>
        </a:xfrm>
        <a:prstGeom prst="roundRect">
          <a:avLst/>
        </a:prstGeom>
        <a:solidFill>
          <a:schemeClr val="accent2">
            <a:alpha val="90000"/>
            <a:tint val="4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Christ</a:t>
          </a:r>
          <a:endParaRPr lang="en-US" sz="3800" kern="1200" dirty="0"/>
        </a:p>
      </dsp:txBody>
      <dsp:txXfrm>
        <a:off x="2786939" y="461239"/>
        <a:ext cx="2579522" cy="878952"/>
      </dsp:txXfrm>
    </dsp:sp>
    <dsp:sp modelId="{AD291021-5012-40D1-84B9-B31EE7A34EF0}">
      <dsp:nvSpPr>
        <dsp:cNvPr id="0" name=""/>
        <dsp:cNvSpPr/>
      </dsp:nvSpPr>
      <dsp:spPr>
        <a:xfrm>
          <a:off x="2739390" y="1509496"/>
          <a:ext cx="2674620" cy="974050"/>
        </a:xfrm>
        <a:prstGeom prst="roundRect">
          <a:avLst/>
        </a:prstGeom>
        <a:solidFill>
          <a:schemeClr val="accent2">
            <a:alpha val="90000"/>
            <a:tint val="4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Husband</a:t>
          </a:r>
          <a:endParaRPr lang="en-US" sz="3800" kern="1200" dirty="0"/>
        </a:p>
      </dsp:txBody>
      <dsp:txXfrm>
        <a:off x="2786939" y="1557045"/>
        <a:ext cx="2579522" cy="878952"/>
      </dsp:txXfrm>
    </dsp:sp>
    <dsp:sp modelId="{E6C808BD-E16E-4B8F-8FB8-2651126DE6C9}">
      <dsp:nvSpPr>
        <dsp:cNvPr id="0" name=""/>
        <dsp:cNvSpPr/>
      </dsp:nvSpPr>
      <dsp:spPr>
        <a:xfrm>
          <a:off x="2739390" y="2605303"/>
          <a:ext cx="2674620" cy="974050"/>
        </a:xfrm>
        <a:prstGeom prst="roundRect">
          <a:avLst/>
        </a:prstGeom>
        <a:solidFill>
          <a:schemeClr val="accent2">
            <a:alpha val="90000"/>
            <a:tint val="4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Wife</a:t>
          </a:r>
          <a:endParaRPr lang="en-US" sz="3800" kern="1200" dirty="0"/>
        </a:p>
      </dsp:txBody>
      <dsp:txXfrm>
        <a:off x="2786939" y="2652852"/>
        <a:ext cx="2579522" cy="8789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A2B4BA-3BF9-429F-AA32-0C6DFF797FFA}">
      <dsp:nvSpPr>
        <dsp:cNvPr id="0" name=""/>
        <dsp:cNvSpPr/>
      </dsp:nvSpPr>
      <dsp:spPr>
        <a:xfrm>
          <a:off x="3695700" y="2057400"/>
          <a:ext cx="2514600" cy="2514600"/>
        </a:xfrm>
        <a:prstGeom prst="gear9">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Spirit’s Motive</a:t>
          </a:r>
          <a:endParaRPr lang="en-US" sz="2800" kern="1200" dirty="0"/>
        </a:p>
      </dsp:txBody>
      <dsp:txXfrm>
        <a:off x="4201246" y="2646433"/>
        <a:ext cx="1503508" cy="1292556"/>
      </dsp:txXfrm>
    </dsp:sp>
    <dsp:sp modelId="{CF4A11F7-DF65-49DD-A788-52DCB74A2EAE}">
      <dsp:nvSpPr>
        <dsp:cNvPr id="0" name=""/>
        <dsp:cNvSpPr/>
      </dsp:nvSpPr>
      <dsp:spPr>
        <a:xfrm>
          <a:off x="2232660" y="1463040"/>
          <a:ext cx="1828800" cy="1828800"/>
        </a:xfrm>
        <a:prstGeom prst="gear6">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Lord’s Ministry</a:t>
          </a:r>
          <a:endParaRPr lang="en-US" sz="1800" kern="1200" dirty="0"/>
        </a:p>
      </dsp:txBody>
      <dsp:txXfrm>
        <a:off x="2693066" y="1926229"/>
        <a:ext cx="907988" cy="902422"/>
      </dsp:txXfrm>
    </dsp:sp>
    <dsp:sp modelId="{65F5649B-DC98-48DF-8AF6-8A459D953748}">
      <dsp:nvSpPr>
        <dsp:cNvPr id="0" name=""/>
        <dsp:cNvSpPr/>
      </dsp:nvSpPr>
      <dsp:spPr>
        <a:xfrm rot="20700000">
          <a:off x="3256974" y="201354"/>
          <a:ext cx="1791850" cy="1791850"/>
        </a:xfrm>
        <a:prstGeom prst="gear6">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God’s Manifestation</a:t>
          </a:r>
          <a:endParaRPr lang="en-US" sz="1600" kern="1200" dirty="0"/>
        </a:p>
      </dsp:txBody>
      <dsp:txXfrm rot="-20700000">
        <a:off x="3649980" y="594360"/>
        <a:ext cx="1005840" cy="1005840"/>
      </dsp:txXfrm>
    </dsp:sp>
    <dsp:sp modelId="{489B0357-3C96-4609-92F5-98D3AFAF76AA}">
      <dsp:nvSpPr>
        <dsp:cNvPr id="0" name=""/>
        <dsp:cNvSpPr/>
      </dsp:nvSpPr>
      <dsp:spPr>
        <a:xfrm>
          <a:off x="3506508" y="1675579"/>
          <a:ext cx="3218688" cy="3218688"/>
        </a:xfrm>
        <a:prstGeom prst="circularArrow">
          <a:avLst>
            <a:gd name="adj1" fmla="val 4688"/>
            <a:gd name="adj2" fmla="val 299029"/>
            <a:gd name="adj3" fmla="val 2524516"/>
            <a:gd name="adj4" fmla="val 15843405"/>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289008-97C2-4D85-B6B5-FAE3E1C9D8D7}">
      <dsp:nvSpPr>
        <dsp:cNvPr id="0" name=""/>
        <dsp:cNvSpPr/>
      </dsp:nvSpPr>
      <dsp:spPr>
        <a:xfrm>
          <a:off x="1908783" y="1056774"/>
          <a:ext cx="2338578" cy="2338578"/>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F9BA8D-D649-41DE-80A3-610F6DEAB652}">
      <dsp:nvSpPr>
        <dsp:cNvPr id="0" name=""/>
        <dsp:cNvSpPr/>
      </dsp:nvSpPr>
      <dsp:spPr>
        <a:xfrm>
          <a:off x="2842501" y="-192748"/>
          <a:ext cx="2521458" cy="252145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6EA8B1-EB2E-4C54-ABFE-7587C1C8AC70}">
      <dsp:nvSpPr>
        <dsp:cNvPr id="0" name=""/>
        <dsp:cNvSpPr/>
      </dsp:nvSpPr>
      <dsp:spPr>
        <a:xfrm>
          <a:off x="2522" y="1363377"/>
          <a:ext cx="2531045" cy="2531045"/>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292" tIns="22860" rIns="139292" bIns="22860" numCol="1" spcCol="1270" anchor="ctr" anchorCtr="0">
          <a:noAutofit/>
        </a:bodyPr>
        <a:lstStyle/>
        <a:p>
          <a:pPr lvl="0" algn="ctr" defTabSz="800100">
            <a:lnSpc>
              <a:spcPct val="90000"/>
            </a:lnSpc>
            <a:spcBef>
              <a:spcPct val="0"/>
            </a:spcBef>
            <a:spcAft>
              <a:spcPct val="35000"/>
            </a:spcAft>
          </a:pPr>
          <a:r>
            <a:rPr lang="en-US" sz="1800" kern="1200" dirty="0" smtClean="0"/>
            <a:t>Essential</a:t>
          </a:r>
        </a:p>
        <a:p>
          <a:pPr lvl="0" algn="ctr" defTabSz="800100">
            <a:lnSpc>
              <a:spcPct val="90000"/>
            </a:lnSpc>
            <a:spcBef>
              <a:spcPct val="0"/>
            </a:spcBef>
            <a:spcAft>
              <a:spcPct val="35000"/>
            </a:spcAft>
          </a:pPr>
          <a:r>
            <a:rPr lang="en-US" sz="1800" kern="1200" dirty="0" smtClean="0"/>
            <a:t>Innocence</a:t>
          </a:r>
          <a:endParaRPr lang="en-US" sz="1800" kern="1200" dirty="0"/>
        </a:p>
      </dsp:txBody>
      <dsp:txXfrm>
        <a:off x="373185" y="1734040"/>
        <a:ext cx="1789719" cy="1789719"/>
      </dsp:txXfrm>
    </dsp:sp>
    <dsp:sp modelId="{C543A5A5-B6AD-4473-BACB-258FF8CBA8E5}">
      <dsp:nvSpPr>
        <dsp:cNvPr id="0" name=""/>
        <dsp:cNvSpPr/>
      </dsp:nvSpPr>
      <dsp:spPr>
        <a:xfrm>
          <a:off x="2027359" y="1363377"/>
          <a:ext cx="2531045" cy="2531045"/>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292" tIns="22860" rIns="139292" bIns="22860" numCol="1" spcCol="1270" anchor="ctr" anchorCtr="0">
          <a:noAutofit/>
        </a:bodyPr>
        <a:lstStyle/>
        <a:p>
          <a:pPr lvl="0" algn="ctr" defTabSz="800100">
            <a:lnSpc>
              <a:spcPct val="90000"/>
            </a:lnSpc>
            <a:spcBef>
              <a:spcPct val="0"/>
            </a:spcBef>
            <a:spcAft>
              <a:spcPct val="35000"/>
            </a:spcAft>
          </a:pPr>
          <a:r>
            <a:rPr lang="en-US" sz="1800" kern="1200" dirty="0" smtClean="0"/>
            <a:t>Existential</a:t>
          </a:r>
        </a:p>
        <a:p>
          <a:pPr lvl="0" algn="ctr" defTabSz="800100">
            <a:lnSpc>
              <a:spcPct val="90000"/>
            </a:lnSpc>
            <a:spcBef>
              <a:spcPct val="0"/>
            </a:spcBef>
            <a:spcAft>
              <a:spcPct val="35000"/>
            </a:spcAft>
          </a:pPr>
          <a:r>
            <a:rPr lang="en-US" sz="1800" kern="1200" dirty="0" smtClean="0"/>
            <a:t>In Sin</a:t>
          </a:r>
          <a:endParaRPr lang="en-US" sz="1800" kern="1200" dirty="0"/>
        </a:p>
      </dsp:txBody>
      <dsp:txXfrm>
        <a:off x="2398022" y="1734040"/>
        <a:ext cx="1789719" cy="1789719"/>
      </dsp:txXfrm>
    </dsp:sp>
    <dsp:sp modelId="{6F7E6D36-DCAB-486F-810A-E084BDB9484C}">
      <dsp:nvSpPr>
        <dsp:cNvPr id="0" name=""/>
        <dsp:cNvSpPr/>
      </dsp:nvSpPr>
      <dsp:spPr>
        <a:xfrm>
          <a:off x="4052195" y="1363377"/>
          <a:ext cx="2531045" cy="2531045"/>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292" tIns="22860" rIns="139292" bIns="22860" numCol="1" spcCol="1270" anchor="ctr" anchorCtr="0">
          <a:noAutofit/>
        </a:bodyPr>
        <a:lstStyle/>
        <a:p>
          <a:pPr lvl="0" algn="ctr" defTabSz="800100">
            <a:lnSpc>
              <a:spcPct val="90000"/>
            </a:lnSpc>
            <a:spcBef>
              <a:spcPct val="0"/>
            </a:spcBef>
            <a:spcAft>
              <a:spcPct val="35000"/>
            </a:spcAft>
          </a:pPr>
          <a:r>
            <a:rPr lang="en-US" sz="1800" kern="1200" dirty="0" smtClean="0"/>
            <a:t>Ecclesial</a:t>
          </a:r>
        </a:p>
        <a:p>
          <a:pPr lvl="0" algn="ctr" defTabSz="800100">
            <a:lnSpc>
              <a:spcPct val="90000"/>
            </a:lnSpc>
            <a:spcBef>
              <a:spcPct val="0"/>
            </a:spcBef>
            <a:spcAft>
              <a:spcPct val="35000"/>
            </a:spcAft>
          </a:pPr>
          <a:r>
            <a:rPr lang="en-US" sz="1800" kern="1200" dirty="0" smtClean="0"/>
            <a:t>In Christ</a:t>
          </a:r>
          <a:endParaRPr lang="en-US" sz="1800" kern="1200" dirty="0"/>
        </a:p>
      </dsp:txBody>
      <dsp:txXfrm>
        <a:off x="4422858" y="1734040"/>
        <a:ext cx="1789719" cy="1789719"/>
      </dsp:txXfrm>
    </dsp:sp>
    <dsp:sp modelId="{ABC3117C-5FBE-4031-BDFA-400E2BC9788A}">
      <dsp:nvSpPr>
        <dsp:cNvPr id="0" name=""/>
        <dsp:cNvSpPr/>
      </dsp:nvSpPr>
      <dsp:spPr>
        <a:xfrm>
          <a:off x="6077031" y="1363377"/>
          <a:ext cx="2531045" cy="2531045"/>
        </a:xfrm>
        <a:prstGeom prst="ellipse">
          <a:avLst/>
        </a:prstGeom>
        <a:solidFill>
          <a:schemeClr val="accent1">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292" tIns="22860" rIns="139292" bIns="22860" numCol="1" spcCol="1270" anchor="ctr" anchorCtr="0">
          <a:noAutofit/>
        </a:bodyPr>
        <a:lstStyle/>
        <a:p>
          <a:pPr lvl="0" algn="ctr" defTabSz="800100">
            <a:lnSpc>
              <a:spcPct val="90000"/>
            </a:lnSpc>
            <a:spcBef>
              <a:spcPct val="0"/>
            </a:spcBef>
            <a:spcAft>
              <a:spcPct val="35000"/>
            </a:spcAft>
          </a:pPr>
          <a:r>
            <a:rPr lang="en-US" sz="1800" kern="1200" dirty="0" err="1" smtClean="0"/>
            <a:t>Eschato</a:t>
          </a:r>
          <a:r>
            <a:rPr lang="en-US" sz="1800" kern="1200" dirty="0" smtClean="0"/>
            <a:t>-</a:t>
          </a:r>
        </a:p>
        <a:p>
          <a:pPr lvl="0" algn="ctr" defTabSz="800100">
            <a:lnSpc>
              <a:spcPct val="90000"/>
            </a:lnSpc>
            <a:spcBef>
              <a:spcPct val="0"/>
            </a:spcBef>
            <a:spcAft>
              <a:spcPct val="35000"/>
            </a:spcAft>
          </a:pPr>
          <a:r>
            <a:rPr lang="en-US" sz="1800" kern="1200" dirty="0" smtClean="0"/>
            <a:t>logical</a:t>
          </a:r>
          <a:r>
            <a:rPr lang="en-US" sz="1400" kern="1200" dirty="0" smtClean="0"/>
            <a:t> </a:t>
          </a:r>
          <a:endParaRPr lang="en-US" sz="1400" kern="1200" dirty="0"/>
        </a:p>
      </dsp:txBody>
      <dsp:txXfrm>
        <a:off x="6447694" y="1734040"/>
        <a:ext cx="1789719" cy="178971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8359AA-943E-440D-AB4B-2EC74718FAAC}" type="datetimeFigureOut">
              <a:rPr lang="en-US" smtClean="0"/>
              <a:t>10/1/2014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7C8A2D-A3DC-4451-B188-61BA8ABF21BC}" type="slidenum">
              <a:rPr lang="en-US" smtClean="0"/>
              <a:t>‹#›</a:t>
            </a:fld>
            <a:endParaRPr lang="en-US"/>
          </a:p>
        </p:txBody>
      </p:sp>
    </p:spTree>
    <p:extLst>
      <p:ext uri="{BB962C8B-B14F-4D97-AF65-F5344CB8AC3E}">
        <p14:creationId xmlns:p14="http://schemas.microsoft.com/office/powerpoint/2010/main" val="351395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problem at Corinth was that women were exercising spiritual gifts as if marital relationships no longer mattered.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problem at Corinth was not what was coming out of the mouths of the wives but what was not on top of their heads.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Hair length and head coverings are cultural manifestations of gender identifications. Despite the manifestation of gifts without regard to gender, exercise of those gifts must be done with propriety in regard to gender last marriage and unity be damaged.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856BB12B-2887-4A07-B92C-0205A1182461}" type="slidenum">
              <a:rPr lang="en-US" smtClean="0">
                <a:solidFill>
                  <a:prstClr val="black"/>
                </a:solidFill>
                <a:latin typeface="Calibri"/>
              </a:rPr>
              <a:pPr/>
              <a:t>19</a:t>
            </a:fld>
            <a:endParaRPr lang="en-US">
              <a:solidFill>
                <a:prstClr val="black"/>
              </a:solidFill>
              <a:latin typeface="Calibri"/>
            </a:endParaRPr>
          </a:p>
        </p:txBody>
      </p:sp>
    </p:spTree>
    <p:extLst>
      <p:ext uri="{BB962C8B-B14F-4D97-AF65-F5344CB8AC3E}">
        <p14:creationId xmlns:p14="http://schemas.microsoft.com/office/powerpoint/2010/main" val="3260402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8" indent="0">
              <a:buNone/>
            </a:pPr>
            <a:r>
              <a:rPr lang="en-US" sz="1200" dirty="0" smtClean="0"/>
              <a:t>What you can do with your mouth in worship:</a:t>
            </a:r>
          </a:p>
          <a:p>
            <a:pPr marL="18288" indent="0">
              <a:buNone/>
            </a:pPr>
            <a:r>
              <a:rPr lang="en-US" sz="1200" dirty="0" smtClean="0"/>
              <a:t>Pray, Prophesy, tongues, interpretation, speak, silence.</a:t>
            </a:r>
          </a:p>
          <a:p>
            <a:endParaRPr lang="en-US" dirty="0"/>
          </a:p>
        </p:txBody>
      </p:sp>
      <p:sp>
        <p:nvSpPr>
          <p:cNvPr id="4" name="Slide Number Placeholder 3"/>
          <p:cNvSpPr>
            <a:spLocks noGrp="1"/>
          </p:cNvSpPr>
          <p:nvPr>
            <p:ph type="sldNum" sz="quarter" idx="10"/>
          </p:nvPr>
        </p:nvSpPr>
        <p:spPr/>
        <p:txBody>
          <a:bodyPr/>
          <a:lstStyle/>
          <a:p>
            <a:fld id="{856BB12B-2887-4A07-B92C-0205A1182461}" type="slidenum">
              <a:rPr lang="en-US" smtClean="0">
                <a:solidFill>
                  <a:prstClr val="black"/>
                </a:solidFill>
                <a:latin typeface="Calibri"/>
              </a:rPr>
              <a:pPr/>
              <a:t>22</a:t>
            </a:fld>
            <a:endParaRPr lang="en-US">
              <a:solidFill>
                <a:prstClr val="black"/>
              </a:solidFill>
              <a:latin typeface="Calibri"/>
            </a:endParaRPr>
          </a:p>
        </p:txBody>
      </p:sp>
    </p:spTree>
    <p:extLst>
      <p:ext uri="{BB962C8B-B14F-4D97-AF65-F5344CB8AC3E}">
        <p14:creationId xmlns:p14="http://schemas.microsoft.com/office/powerpoint/2010/main" val="1708361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2438400" y="3159761"/>
            <a:ext cx="609600" cy="1034129"/>
          </a:xfrm>
          <a:prstGeom prst="rect">
            <a:avLst/>
          </a:prstGeom>
          <a:noFill/>
        </p:spPr>
        <p:txBody>
          <a:bodyPr wrap="square" lIns="0" tIns="9144" rIns="0" bIns="9144" rtlCol="0" anchor="ctr" anchorCtr="0">
            <a:spAutoFit/>
          </a:bodyPr>
          <a:lstStyle/>
          <a:p>
            <a:r>
              <a:rPr lang="en-US" sz="6600" dirty="0">
                <a:solidFill>
                  <a:prstClr val="white"/>
                </a:solidFill>
                <a:effectLst>
                  <a:outerShdw blurRad="38100" dist="38100" dir="2700000" algn="tl">
                    <a:srgbClr val="000000">
                      <a:alpha val="43137"/>
                    </a:srgbClr>
                  </a:outerShdw>
                </a:effectLst>
                <a:ea typeface="MS PGothic" charset="0"/>
              </a:rPr>
              <a:t>{</a:t>
            </a:r>
            <a:endParaRPr lang="en-US" sz="6600" dirty="0">
              <a:solidFill>
                <a:prstClr val="white"/>
              </a:solidFill>
              <a:effectLst>
                <a:outerShdw blurRad="38100" dist="38100" dir="2700000" algn="tl">
                  <a:srgbClr val="000000">
                    <a:alpha val="43137"/>
                  </a:srgbClr>
                </a:outerShdw>
              </a:effectLst>
              <a:ea typeface="MS PGothic" charset="0"/>
            </a:endParaRPr>
          </a:p>
        </p:txBody>
      </p:sp>
      <p:sp>
        <p:nvSpPr>
          <p:cNvPr id="2" name="Title 1"/>
          <p:cNvSpPr>
            <a:spLocks noGrp="1"/>
          </p:cNvSpPr>
          <p:nvPr>
            <p:ph type="ctrTitle"/>
          </p:nvPr>
        </p:nvSpPr>
        <p:spPr>
          <a:xfrm>
            <a:off x="1036320" y="1219200"/>
            <a:ext cx="100584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844800" y="3375491"/>
            <a:ext cx="82296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1B3DB23F-FE7E-407D-8563-A9D467421D77}" type="datetimeFigureOut">
              <a:rPr lang="en-US" smtClean="0">
                <a:solidFill>
                  <a:prstClr val="white">
                    <a:alpha val="60000"/>
                  </a:prstClr>
                </a:solidFill>
                <a:latin typeface="Century Gothic"/>
              </a:rPr>
              <a:pPr/>
              <a:t>10/1/2014</a:t>
            </a:fld>
            <a:endParaRPr lang="en-US">
              <a:solidFill>
                <a:prstClr val="white">
                  <a:alpha val="60000"/>
                </a:prstClr>
              </a:solidFill>
              <a:latin typeface="Century Gothic"/>
            </a:endParaRPr>
          </a:p>
        </p:txBody>
      </p:sp>
      <p:sp>
        <p:nvSpPr>
          <p:cNvPr id="16" name="Slide Number Placeholder 15"/>
          <p:cNvSpPr>
            <a:spLocks noGrp="1"/>
          </p:cNvSpPr>
          <p:nvPr>
            <p:ph type="sldNum" sz="quarter" idx="11"/>
          </p:nvPr>
        </p:nvSpPr>
        <p:spPr/>
        <p:txBody>
          <a:bodyPr/>
          <a:lstStyle/>
          <a:p>
            <a:fld id="{E7E0D9E1-9936-4591-BF2B-33F05A7F8BCC}" type="slidenum">
              <a:rPr lang="en-US" smtClean="0">
                <a:solidFill>
                  <a:prstClr val="white">
                    <a:alpha val="60000"/>
                  </a:prstClr>
                </a:solidFill>
                <a:latin typeface="Century Gothic"/>
              </a:rPr>
              <a:pPr/>
              <a:t>‹#›</a:t>
            </a:fld>
            <a:endParaRPr lang="en-US">
              <a:solidFill>
                <a:prstClr val="white">
                  <a:alpha val="60000"/>
                </a:prstClr>
              </a:solidFill>
              <a:latin typeface="Century Gothic"/>
            </a:endParaRPr>
          </a:p>
        </p:txBody>
      </p:sp>
      <p:sp>
        <p:nvSpPr>
          <p:cNvPr id="17" name="Footer Placeholder 16"/>
          <p:cNvSpPr>
            <a:spLocks noGrp="1"/>
          </p:cNvSpPr>
          <p:nvPr>
            <p:ph type="ftr" sz="quarter" idx="12"/>
          </p:nvPr>
        </p:nvSpPr>
        <p:spPr/>
        <p:txBody>
          <a:bodyPr/>
          <a:lstStyle/>
          <a:p>
            <a:endParaRPr lang="en-US">
              <a:solidFill>
                <a:prstClr val="white">
                  <a:alpha val="60000"/>
                </a:prstClr>
              </a:solidFill>
              <a:latin typeface="Century Gothic"/>
            </a:endParaRPr>
          </a:p>
        </p:txBody>
      </p:sp>
    </p:spTree>
    <p:extLst>
      <p:ext uri="{BB962C8B-B14F-4D97-AF65-F5344CB8AC3E}">
        <p14:creationId xmlns:p14="http://schemas.microsoft.com/office/powerpoint/2010/main" val="1086772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44800" y="685802"/>
            <a:ext cx="77216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DB23F-FE7E-407D-8563-A9D467421D77}" type="datetimeFigureOut">
              <a:rPr lang="en-US" smtClean="0">
                <a:solidFill>
                  <a:prstClr val="white">
                    <a:alpha val="60000"/>
                  </a:prstClr>
                </a:solidFill>
                <a:latin typeface="Century Gothic"/>
              </a:rPr>
              <a:pPr/>
              <a:t>10/1/2014</a:t>
            </a:fld>
            <a:endParaRPr lang="en-US">
              <a:solidFill>
                <a:prstClr val="white">
                  <a:alpha val="60000"/>
                </a:prstClr>
              </a:solidFill>
              <a:latin typeface="Century Gothic"/>
            </a:endParaRPr>
          </a:p>
        </p:txBody>
      </p:sp>
      <p:sp>
        <p:nvSpPr>
          <p:cNvPr id="5" name="Footer Placeholder 4"/>
          <p:cNvSpPr>
            <a:spLocks noGrp="1"/>
          </p:cNvSpPr>
          <p:nvPr>
            <p:ph type="ftr" sz="quarter" idx="11"/>
          </p:nvPr>
        </p:nvSpPr>
        <p:spPr/>
        <p:txBody>
          <a:bodyPr/>
          <a:lstStyle/>
          <a:p>
            <a:endParaRPr lang="en-US">
              <a:solidFill>
                <a:prstClr val="white">
                  <a:alpha val="60000"/>
                </a:prstClr>
              </a:solidFill>
              <a:latin typeface="Century Gothic"/>
            </a:endParaRPr>
          </a:p>
        </p:txBody>
      </p:sp>
      <p:sp>
        <p:nvSpPr>
          <p:cNvPr id="6" name="Slide Number Placeholder 5"/>
          <p:cNvSpPr>
            <a:spLocks noGrp="1"/>
          </p:cNvSpPr>
          <p:nvPr>
            <p:ph type="sldNum" sz="quarter" idx="12"/>
          </p:nvPr>
        </p:nvSpPr>
        <p:spPr/>
        <p:txBody>
          <a:bodyPr/>
          <a:lstStyle/>
          <a:p>
            <a:fld id="{E7E0D9E1-9936-4591-BF2B-33F05A7F8BCC}" type="slidenum">
              <a:rPr lang="en-US" smtClean="0">
                <a:solidFill>
                  <a:prstClr val="white">
                    <a:alpha val="60000"/>
                  </a:prstClr>
                </a:solidFill>
                <a:latin typeface="Century Gothic"/>
              </a:rPr>
              <a:pPr/>
              <a:t>‹#›</a:t>
            </a:fld>
            <a:endParaRPr lang="en-US">
              <a:solidFill>
                <a:prstClr val="white">
                  <a:alpha val="60000"/>
                </a:prstClr>
              </a:solidFill>
              <a:latin typeface="Century Gothic"/>
            </a:endParaRPr>
          </a:p>
        </p:txBody>
      </p:sp>
    </p:spTree>
    <p:extLst>
      <p:ext uri="{BB962C8B-B14F-4D97-AF65-F5344CB8AC3E}">
        <p14:creationId xmlns:p14="http://schemas.microsoft.com/office/powerpoint/2010/main" val="3911517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800" y="609601"/>
            <a:ext cx="28448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0800" y="685801"/>
            <a:ext cx="67056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3DB23F-FE7E-407D-8563-A9D467421D77}" type="datetimeFigureOut">
              <a:rPr lang="en-US" smtClean="0">
                <a:solidFill>
                  <a:prstClr val="white">
                    <a:alpha val="60000"/>
                  </a:prstClr>
                </a:solidFill>
                <a:latin typeface="Century Gothic"/>
              </a:rPr>
              <a:pPr/>
              <a:t>10/1/2014</a:t>
            </a:fld>
            <a:endParaRPr lang="en-US">
              <a:solidFill>
                <a:prstClr val="white">
                  <a:alpha val="60000"/>
                </a:prstClr>
              </a:solidFill>
              <a:latin typeface="Century Gothic"/>
            </a:endParaRPr>
          </a:p>
        </p:txBody>
      </p:sp>
      <p:sp>
        <p:nvSpPr>
          <p:cNvPr id="5" name="Footer Placeholder 4"/>
          <p:cNvSpPr>
            <a:spLocks noGrp="1"/>
          </p:cNvSpPr>
          <p:nvPr>
            <p:ph type="ftr" sz="quarter" idx="11"/>
          </p:nvPr>
        </p:nvSpPr>
        <p:spPr/>
        <p:txBody>
          <a:bodyPr/>
          <a:lstStyle/>
          <a:p>
            <a:endParaRPr lang="en-US">
              <a:solidFill>
                <a:prstClr val="white">
                  <a:alpha val="60000"/>
                </a:prstClr>
              </a:solidFill>
              <a:latin typeface="Century Gothic"/>
            </a:endParaRPr>
          </a:p>
        </p:txBody>
      </p:sp>
      <p:sp>
        <p:nvSpPr>
          <p:cNvPr id="6" name="Slide Number Placeholder 5"/>
          <p:cNvSpPr>
            <a:spLocks noGrp="1"/>
          </p:cNvSpPr>
          <p:nvPr>
            <p:ph type="sldNum" sz="quarter" idx="12"/>
          </p:nvPr>
        </p:nvSpPr>
        <p:spPr/>
        <p:txBody>
          <a:bodyPr/>
          <a:lstStyle/>
          <a:p>
            <a:fld id="{E7E0D9E1-9936-4591-BF2B-33F05A7F8BCC}" type="slidenum">
              <a:rPr lang="en-US" smtClean="0">
                <a:solidFill>
                  <a:prstClr val="white">
                    <a:alpha val="60000"/>
                  </a:prstClr>
                </a:solidFill>
                <a:latin typeface="Century Gothic"/>
              </a:rPr>
              <a:pPr/>
              <a:t>‹#›</a:t>
            </a:fld>
            <a:endParaRPr lang="en-US">
              <a:solidFill>
                <a:prstClr val="white">
                  <a:alpha val="60000"/>
                </a:prstClr>
              </a:solidFill>
              <a:latin typeface="Century Gothic"/>
            </a:endParaRPr>
          </a:p>
        </p:txBody>
      </p:sp>
    </p:spTree>
    <p:extLst>
      <p:ext uri="{BB962C8B-B14F-4D97-AF65-F5344CB8AC3E}">
        <p14:creationId xmlns:p14="http://schemas.microsoft.com/office/powerpoint/2010/main" val="3336974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B3DB23F-FE7E-407D-8563-A9D467421D77}" type="datetimeFigureOut">
              <a:rPr lang="en-US" smtClean="0">
                <a:solidFill>
                  <a:prstClr val="white">
                    <a:alpha val="60000"/>
                  </a:prstClr>
                </a:solidFill>
                <a:latin typeface="Century Gothic"/>
              </a:rPr>
              <a:pPr/>
              <a:t>10/1/2014</a:t>
            </a:fld>
            <a:endParaRPr lang="en-US">
              <a:solidFill>
                <a:prstClr val="white">
                  <a:alpha val="60000"/>
                </a:prstClr>
              </a:solidFill>
              <a:latin typeface="Century Gothic"/>
            </a:endParaRPr>
          </a:p>
        </p:txBody>
      </p:sp>
      <p:sp>
        <p:nvSpPr>
          <p:cNvPr id="15" name="Slide Number Placeholder 14"/>
          <p:cNvSpPr>
            <a:spLocks noGrp="1"/>
          </p:cNvSpPr>
          <p:nvPr>
            <p:ph type="sldNum" sz="quarter" idx="11"/>
          </p:nvPr>
        </p:nvSpPr>
        <p:spPr/>
        <p:txBody>
          <a:bodyPr/>
          <a:lstStyle/>
          <a:p>
            <a:fld id="{E7E0D9E1-9936-4591-BF2B-33F05A7F8BCC}" type="slidenum">
              <a:rPr lang="en-US" smtClean="0">
                <a:solidFill>
                  <a:prstClr val="white">
                    <a:alpha val="60000"/>
                  </a:prstClr>
                </a:solidFill>
                <a:latin typeface="Century Gothic"/>
              </a:rPr>
              <a:pPr/>
              <a:t>‹#›</a:t>
            </a:fld>
            <a:endParaRPr lang="en-US">
              <a:solidFill>
                <a:prstClr val="white">
                  <a:alpha val="60000"/>
                </a:prstClr>
              </a:solidFill>
              <a:latin typeface="Century Gothic"/>
            </a:endParaRPr>
          </a:p>
        </p:txBody>
      </p:sp>
      <p:sp>
        <p:nvSpPr>
          <p:cNvPr id="16" name="Footer Placeholder 15"/>
          <p:cNvSpPr>
            <a:spLocks noGrp="1"/>
          </p:cNvSpPr>
          <p:nvPr>
            <p:ph type="ftr" sz="quarter" idx="12"/>
          </p:nvPr>
        </p:nvSpPr>
        <p:spPr/>
        <p:txBody>
          <a:bodyPr/>
          <a:lstStyle/>
          <a:p>
            <a:endParaRPr lang="en-US">
              <a:solidFill>
                <a:prstClr val="white">
                  <a:alpha val="60000"/>
                </a:prstClr>
              </a:solidFill>
              <a:latin typeface="Century Gothic"/>
            </a:endParaRPr>
          </a:p>
        </p:txBody>
      </p:sp>
    </p:spTree>
    <p:extLst>
      <p:ext uri="{BB962C8B-B14F-4D97-AF65-F5344CB8AC3E}">
        <p14:creationId xmlns:p14="http://schemas.microsoft.com/office/powerpoint/2010/main" val="335802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5689600" y="4074498"/>
            <a:ext cx="609600" cy="1015663"/>
          </a:xfrm>
          <a:prstGeom prst="rect">
            <a:avLst/>
          </a:prstGeom>
          <a:noFill/>
        </p:spPr>
        <p:txBody>
          <a:bodyPr wrap="square" lIns="0" tIns="0" rIns="0" bIns="0" rtlCol="0" anchor="t" anchorCtr="0">
            <a:spAutoFit/>
          </a:bodyPr>
          <a:lstStyle/>
          <a:p>
            <a:r>
              <a:rPr lang="en-US" sz="6600" dirty="0">
                <a:solidFill>
                  <a:prstClr val="white"/>
                </a:solidFill>
                <a:effectLst>
                  <a:outerShdw blurRad="38100" dist="38100" dir="2700000" algn="tl">
                    <a:srgbClr val="000000">
                      <a:alpha val="43137"/>
                    </a:srgbClr>
                  </a:outerShdw>
                </a:effectLst>
                <a:ea typeface="MS PGothic" charset="0"/>
              </a:rPr>
              <a:t>{</a:t>
            </a:r>
            <a:endParaRPr lang="en-US" sz="6600" dirty="0">
              <a:solidFill>
                <a:prstClr val="white"/>
              </a:solidFill>
              <a:effectLst>
                <a:outerShdw blurRad="38100" dist="38100" dir="2700000" algn="tl">
                  <a:srgbClr val="000000">
                    <a:alpha val="43137"/>
                  </a:srgbClr>
                </a:outerShdw>
              </a:effectLst>
              <a:ea typeface="MS PGothic" charset="0"/>
            </a:endParaRPr>
          </a:p>
        </p:txBody>
      </p:sp>
      <p:sp>
        <p:nvSpPr>
          <p:cNvPr id="3" name="Text Placeholder 2"/>
          <p:cNvSpPr>
            <a:spLocks noGrp="1"/>
          </p:cNvSpPr>
          <p:nvPr>
            <p:ph type="body" idx="1"/>
          </p:nvPr>
        </p:nvSpPr>
        <p:spPr>
          <a:xfrm>
            <a:off x="6096000" y="4267368"/>
            <a:ext cx="49784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1B3DB23F-FE7E-407D-8563-A9D467421D77}" type="datetimeFigureOut">
              <a:rPr lang="en-US" smtClean="0">
                <a:solidFill>
                  <a:prstClr val="white">
                    <a:alpha val="60000"/>
                  </a:prstClr>
                </a:solidFill>
                <a:latin typeface="Century Gothic"/>
              </a:rPr>
              <a:pPr/>
              <a:t>10/1/2014</a:t>
            </a:fld>
            <a:endParaRPr lang="en-US">
              <a:solidFill>
                <a:prstClr val="white">
                  <a:alpha val="60000"/>
                </a:prstClr>
              </a:solidFill>
              <a:latin typeface="Century Gothic"/>
            </a:endParaRPr>
          </a:p>
        </p:txBody>
      </p:sp>
      <p:sp>
        <p:nvSpPr>
          <p:cNvPr id="13" name="Slide Number Placeholder 12"/>
          <p:cNvSpPr>
            <a:spLocks noGrp="1"/>
          </p:cNvSpPr>
          <p:nvPr>
            <p:ph type="sldNum" sz="quarter" idx="11"/>
          </p:nvPr>
        </p:nvSpPr>
        <p:spPr/>
        <p:txBody>
          <a:bodyPr/>
          <a:lstStyle/>
          <a:p>
            <a:fld id="{E7E0D9E1-9936-4591-BF2B-33F05A7F8BCC}" type="slidenum">
              <a:rPr lang="en-US" smtClean="0">
                <a:solidFill>
                  <a:prstClr val="white">
                    <a:alpha val="60000"/>
                  </a:prstClr>
                </a:solidFill>
                <a:latin typeface="Century Gothic"/>
              </a:rPr>
              <a:pPr/>
              <a:t>‹#›</a:t>
            </a:fld>
            <a:endParaRPr lang="en-US">
              <a:solidFill>
                <a:prstClr val="white">
                  <a:alpha val="60000"/>
                </a:prstClr>
              </a:solidFill>
              <a:latin typeface="Century Gothic"/>
            </a:endParaRPr>
          </a:p>
        </p:txBody>
      </p:sp>
      <p:sp>
        <p:nvSpPr>
          <p:cNvPr id="14" name="Footer Placeholder 13"/>
          <p:cNvSpPr>
            <a:spLocks noGrp="1"/>
          </p:cNvSpPr>
          <p:nvPr>
            <p:ph type="ftr" sz="quarter" idx="12"/>
          </p:nvPr>
        </p:nvSpPr>
        <p:spPr/>
        <p:txBody>
          <a:bodyPr/>
          <a:lstStyle/>
          <a:p>
            <a:endParaRPr lang="en-US">
              <a:solidFill>
                <a:prstClr val="white">
                  <a:alpha val="60000"/>
                </a:prstClr>
              </a:solidFill>
              <a:latin typeface="Century Gothic"/>
            </a:endParaRPr>
          </a:p>
        </p:txBody>
      </p:sp>
      <p:sp>
        <p:nvSpPr>
          <p:cNvPr id="4" name="Title 3"/>
          <p:cNvSpPr>
            <a:spLocks noGrp="1"/>
          </p:cNvSpPr>
          <p:nvPr>
            <p:ph type="title"/>
          </p:nvPr>
        </p:nvSpPr>
        <p:spPr>
          <a:xfrm>
            <a:off x="3048000" y="1905000"/>
            <a:ext cx="804672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32728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B3DB23F-FE7E-407D-8563-A9D467421D77}" type="datetimeFigureOut">
              <a:rPr lang="en-US" smtClean="0">
                <a:solidFill>
                  <a:prstClr val="white">
                    <a:alpha val="60000"/>
                  </a:prstClr>
                </a:solidFill>
                <a:latin typeface="Century Gothic"/>
              </a:rPr>
              <a:pPr/>
              <a:t>10/1/2014</a:t>
            </a:fld>
            <a:endParaRPr lang="en-US">
              <a:solidFill>
                <a:prstClr val="white">
                  <a:alpha val="60000"/>
                </a:prstClr>
              </a:solidFill>
              <a:latin typeface="Century Gothic"/>
            </a:endParaRPr>
          </a:p>
        </p:txBody>
      </p:sp>
      <p:sp>
        <p:nvSpPr>
          <p:cNvPr id="9" name="Slide Number Placeholder 8"/>
          <p:cNvSpPr>
            <a:spLocks noGrp="1"/>
          </p:cNvSpPr>
          <p:nvPr>
            <p:ph type="sldNum" sz="quarter" idx="11"/>
          </p:nvPr>
        </p:nvSpPr>
        <p:spPr/>
        <p:txBody>
          <a:bodyPr/>
          <a:lstStyle/>
          <a:p>
            <a:fld id="{E7E0D9E1-9936-4591-BF2B-33F05A7F8BCC}" type="slidenum">
              <a:rPr lang="en-US" smtClean="0">
                <a:solidFill>
                  <a:prstClr val="white">
                    <a:alpha val="60000"/>
                  </a:prstClr>
                </a:solidFill>
                <a:latin typeface="Century Gothic"/>
              </a:rPr>
              <a:pPr/>
              <a:t>‹#›</a:t>
            </a:fld>
            <a:endParaRPr lang="en-US">
              <a:solidFill>
                <a:prstClr val="white">
                  <a:alpha val="60000"/>
                </a:prstClr>
              </a:solidFill>
              <a:latin typeface="Century Gothic"/>
            </a:endParaRPr>
          </a:p>
        </p:txBody>
      </p:sp>
      <p:sp>
        <p:nvSpPr>
          <p:cNvPr id="10" name="Footer Placeholder 9"/>
          <p:cNvSpPr>
            <a:spLocks noGrp="1"/>
          </p:cNvSpPr>
          <p:nvPr>
            <p:ph type="ftr" sz="quarter" idx="12"/>
          </p:nvPr>
        </p:nvSpPr>
        <p:spPr/>
        <p:txBody>
          <a:bodyPr/>
          <a:lstStyle/>
          <a:p>
            <a:endParaRPr lang="en-US">
              <a:solidFill>
                <a:prstClr val="white">
                  <a:alpha val="60000"/>
                </a:prstClr>
              </a:solidFill>
              <a:latin typeface="Century Gothic"/>
            </a:endParaRPr>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792224" y="658368"/>
            <a:ext cx="4364736"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6705600" y="658369"/>
            <a:ext cx="4364736"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690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8160" y="661976"/>
            <a:ext cx="4364736"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92224" y="1371600"/>
            <a:ext cx="43688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705600" y="661976"/>
            <a:ext cx="4364736"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705600" y="1371600"/>
            <a:ext cx="4364736"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408853" y="520192"/>
            <a:ext cx="609600" cy="923330"/>
          </a:xfrm>
          <a:prstGeom prst="rect">
            <a:avLst/>
          </a:prstGeom>
          <a:noFill/>
        </p:spPr>
        <p:txBody>
          <a:bodyPr wrap="square" lIns="0" tIns="0" rIns="0" bIns="0" rtlCol="0" anchor="t" anchorCtr="0">
            <a:spAutoFit/>
          </a:bodyPr>
          <a:lstStyle/>
          <a:p>
            <a:r>
              <a:rPr lang="en-US" sz="6000" dirty="0">
                <a:solidFill>
                  <a:prstClr val="white"/>
                </a:solidFill>
                <a:effectLst>
                  <a:outerShdw blurRad="38100" dist="38100" dir="2700000" algn="tl">
                    <a:srgbClr val="000000">
                      <a:alpha val="43137"/>
                    </a:srgbClr>
                  </a:outerShdw>
                </a:effectLst>
                <a:ea typeface="MS PGothic" charset="0"/>
              </a:rPr>
              <a:t>{</a:t>
            </a:r>
            <a:endParaRPr lang="en-US" sz="6000" dirty="0">
              <a:solidFill>
                <a:prstClr val="white"/>
              </a:solidFill>
              <a:effectLst>
                <a:outerShdw blurRad="38100" dist="38100" dir="2700000" algn="tl">
                  <a:srgbClr val="000000">
                    <a:alpha val="43137"/>
                  </a:srgbClr>
                </a:outerShdw>
              </a:effectLst>
              <a:ea typeface="MS PGothic" charset="0"/>
            </a:endParaRPr>
          </a:p>
        </p:txBody>
      </p:sp>
      <p:sp>
        <p:nvSpPr>
          <p:cNvPr id="18" name="TextBox 17"/>
          <p:cNvSpPr txBox="1"/>
          <p:nvPr/>
        </p:nvSpPr>
        <p:spPr>
          <a:xfrm>
            <a:off x="6373707" y="520192"/>
            <a:ext cx="609600" cy="923330"/>
          </a:xfrm>
          <a:prstGeom prst="rect">
            <a:avLst/>
          </a:prstGeom>
          <a:noFill/>
        </p:spPr>
        <p:txBody>
          <a:bodyPr wrap="square" lIns="0" tIns="0" rIns="0" bIns="0" rtlCol="0" anchor="t" anchorCtr="0">
            <a:spAutoFit/>
          </a:bodyPr>
          <a:lstStyle/>
          <a:p>
            <a:r>
              <a:rPr lang="en-US" sz="6000" dirty="0">
                <a:solidFill>
                  <a:prstClr val="white"/>
                </a:solidFill>
                <a:effectLst>
                  <a:outerShdw blurRad="38100" dist="38100" dir="2700000" algn="tl">
                    <a:srgbClr val="000000">
                      <a:alpha val="43137"/>
                    </a:srgbClr>
                  </a:outerShdw>
                </a:effectLst>
                <a:ea typeface="MS PGothic" charset="0"/>
              </a:rPr>
              <a:t>{</a:t>
            </a:r>
            <a:endParaRPr lang="en-US" sz="6000" dirty="0">
              <a:solidFill>
                <a:prstClr val="white"/>
              </a:solidFill>
              <a:effectLst>
                <a:outerShdw blurRad="38100" dist="38100" dir="2700000" algn="tl">
                  <a:srgbClr val="000000">
                    <a:alpha val="43137"/>
                  </a:srgbClr>
                </a:outerShdw>
              </a:effectLst>
              <a:ea typeface="MS PGothic" charset="0"/>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1B3DB23F-FE7E-407D-8563-A9D467421D77}" type="datetimeFigureOut">
              <a:rPr lang="en-US" smtClean="0">
                <a:solidFill>
                  <a:prstClr val="white">
                    <a:alpha val="60000"/>
                  </a:prstClr>
                </a:solidFill>
                <a:latin typeface="Century Gothic"/>
              </a:rPr>
              <a:pPr/>
              <a:t>10/1/2014</a:t>
            </a:fld>
            <a:endParaRPr lang="en-US">
              <a:solidFill>
                <a:prstClr val="white">
                  <a:alpha val="60000"/>
                </a:prstClr>
              </a:solidFill>
              <a:latin typeface="Century Gothic"/>
            </a:endParaRPr>
          </a:p>
        </p:txBody>
      </p:sp>
      <p:sp>
        <p:nvSpPr>
          <p:cNvPr id="15" name="Slide Number Placeholder 14"/>
          <p:cNvSpPr>
            <a:spLocks noGrp="1"/>
          </p:cNvSpPr>
          <p:nvPr>
            <p:ph type="sldNum" sz="quarter" idx="11"/>
          </p:nvPr>
        </p:nvSpPr>
        <p:spPr/>
        <p:txBody>
          <a:bodyPr/>
          <a:lstStyle/>
          <a:p>
            <a:fld id="{E7E0D9E1-9936-4591-BF2B-33F05A7F8BCC}" type="slidenum">
              <a:rPr lang="en-US" smtClean="0">
                <a:solidFill>
                  <a:prstClr val="white">
                    <a:alpha val="60000"/>
                  </a:prstClr>
                </a:solidFill>
                <a:latin typeface="Century Gothic"/>
              </a:rPr>
              <a:pPr/>
              <a:t>‹#›</a:t>
            </a:fld>
            <a:endParaRPr lang="en-US">
              <a:solidFill>
                <a:prstClr val="white">
                  <a:alpha val="60000"/>
                </a:prstClr>
              </a:solidFill>
              <a:latin typeface="Century Gothic"/>
            </a:endParaRPr>
          </a:p>
        </p:txBody>
      </p:sp>
      <p:sp>
        <p:nvSpPr>
          <p:cNvPr id="16" name="Footer Placeholder 15"/>
          <p:cNvSpPr>
            <a:spLocks noGrp="1"/>
          </p:cNvSpPr>
          <p:nvPr>
            <p:ph type="ftr" sz="quarter" idx="12"/>
          </p:nvPr>
        </p:nvSpPr>
        <p:spPr/>
        <p:txBody>
          <a:bodyPr/>
          <a:lstStyle/>
          <a:p>
            <a:endParaRPr lang="en-US">
              <a:solidFill>
                <a:prstClr val="white">
                  <a:alpha val="60000"/>
                </a:prstClr>
              </a:solidFill>
              <a:latin typeface="Century Gothic"/>
            </a:endParaRPr>
          </a:p>
        </p:txBody>
      </p:sp>
    </p:spTree>
    <p:extLst>
      <p:ext uri="{BB962C8B-B14F-4D97-AF65-F5344CB8AC3E}">
        <p14:creationId xmlns:p14="http://schemas.microsoft.com/office/powerpoint/2010/main" val="152661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B3DB23F-FE7E-407D-8563-A9D467421D77}" type="datetimeFigureOut">
              <a:rPr lang="en-US" smtClean="0">
                <a:solidFill>
                  <a:prstClr val="white">
                    <a:alpha val="60000"/>
                  </a:prstClr>
                </a:solidFill>
                <a:latin typeface="Century Gothic"/>
              </a:rPr>
              <a:pPr/>
              <a:t>10/1/2014</a:t>
            </a:fld>
            <a:endParaRPr lang="en-US">
              <a:solidFill>
                <a:prstClr val="white">
                  <a:alpha val="60000"/>
                </a:prstClr>
              </a:solidFill>
              <a:latin typeface="Century Gothic"/>
            </a:endParaRPr>
          </a:p>
        </p:txBody>
      </p:sp>
      <p:sp>
        <p:nvSpPr>
          <p:cNvPr id="8" name="Slide Number Placeholder 7"/>
          <p:cNvSpPr>
            <a:spLocks noGrp="1"/>
          </p:cNvSpPr>
          <p:nvPr>
            <p:ph type="sldNum" sz="quarter" idx="11"/>
          </p:nvPr>
        </p:nvSpPr>
        <p:spPr/>
        <p:txBody>
          <a:bodyPr/>
          <a:lstStyle/>
          <a:p>
            <a:fld id="{E7E0D9E1-9936-4591-BF2B-33F05A7F8BCC}" type="slidenum">
              <a:rPr lang="en-US" smtClean="0">
                <a:solidFill>
                  <a:prstClr val="white">
                    <a:alpha val="60000"/>
                  </a:prstClr>
                </a:solidFill>
                <a:latin typeface="Century Gothic"/>
              </a:rPr>
              <a:pPr/>
              <a:t>‹#›</a:t>
            </a:fld>
            <a:endParaRPr lang="en-US">
              <a:solidFill>
                <a:prstClr val="white">
                  <a:alpha val="60000"/>
                </a:prstClr>
              </a:solidFill>
              <a:latin typeface="Century Gothic"/>
            </a:endParaRPr>
          </a:p>
        </p:txBody>
      </p:sp>
      <p:sp>
        <p:nvSpPr>
          <p:cNvPr id="9" name="Footer Placeholder 8"/>
          <p:cNvSpPr>
            <a:spLocks noGrp="1"/>
          </p:cNvSpPr>
          <p:nvPr>
            <p:ph type="ftr" sz="quarter" idx="12"/>
          </p:nvPr>
        </p:nvSpPr>
        <p:spPr/>
        <p:txBody>
          <a:bodyPr/>
          <a:lstStyle/>
          <a:p>
            <a:endParaRPr lang="en-US">
              <a:solidFill>
                <a:prstClr val="white">
                  <a:alpha val="60000"/>
                </a:prstClr>
              </a:solidFill>
              <a:latin typeface="Century Gothic"/>
            </a:endParaRPr>
          </a:p>
        </p:txBody>
      </p:sp>
    </p:spTree>
    <p:extLst>
      <p:ext uri="{BB962C8B-B14F-4D97-AF65-F5344CB8AC3E}">
        <p14:creationId xmlns:p14="http://schemas.microsoft.com/office/powerpoint/2010/main" val="2622079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3DB23F-FE7E-407D-8563-A9D467421D77}" type="datetimeFigureOut">
              <a:rPr lang="en-US" smtClean="0">
                <a:solidFill>
                  <a:prstClr val="white">
                    <a:alpha val="60000"/>
                  </a:prstClr>
                </a:solidFill>
                <a:latin typeface="Century Gothic"/>
              </a:rPr>
              <a:pPr/>
              <a:t>10/1/2014</a:t>
            </a:fld>
            <a:endParaRPr lang="en-US">
              <a:solidFill>
                <a:prstClr val="white">
                  <a:alpha val="60000"/>
                </a:prstClr>
              </a:solidFill>
              <a:latin typeface="Century Gothic"/>
            </a:endParaRPr>
          </a:p>
        </p:txBody>
      </p:sp>
      <p:sp>
        <p:nvSpPr>
          <p:cNvPr id="6" name="Slide Number Placeholder 5"/>
          <p:cNvSpPr>
            <a:spLocks noGrp="1"/>
          </p:cNvSpPr>
          <p:nvPr>
            <p:ph type="sldNum" sz="quarter" idx="11"/>
          </p:nvPr>
        </p:nvSpPr>
        <p:spPr/>
        <p:txBody>
          <a:bodyPr/>
          <a:lstStyle/>
          <a:p>
            <a:fld id="{E7E0D9E1-9936-4591-BF2B-33F05A7F8BCC}" type="slidenum">
              <a:rPr lang="en-US" smtClean="0">
                <a:solidFill>
                  <a:prstClr val="white">
                    <a:alpha val="60000"/>
                  </a:prstClr>
                </a:solidFill>
                <a:latin typeface="Century Gothic"/>
              </a:rPr>
              <a:pPr/>
              <a:t>‹#›</a:t>
            </a:fld>
            <a:endParaRPr lang="en-US">
              <a:solidFill>
                <a:prstClr val="white">
                  <a:alpha val="60000"/>
                </a:prstClr>
              </a:solidFill>
              <a:latin typeface="Century Gothic"/>
            </a:endParaRPr>
          </a:p>
        </p:txBody>
      </p:sp>
      <p:sp>
        <p:nvSpPr>
          <p:cNvPr id="7" name="Footer Placeholder 6"/>
          <p:cNvSpPr>
            <a:spLocks noGrp="1"/>
          </p:cNvSpPr>
          <p:nvPr>
            <p:ph type="ftr" sz="quarter" idx="12"/>
          </p:nvPr>
        </p:nvSpPr>
        <p:spPr/>
        <p:txBody>
          <a:bodyPr/>
          <a:lstStyle/>
          <a:p>
            <a:endParaRPr lang="en-US">
              <a:solidFill>
                <a:prstClr val="white">
                  <a:alpha val="60000"/>
                </a:prstClr>
              </a:solidFill>
              <a:latin typeface="Century Gothic"/>
            </a:endParaRPr>
          </a:p>
        </p:txBody>
      </p:sp>
    </p:spTree>
    <p:extLst>
      <p:ext uri="{BB962C8B-B14F-4D97-AF65-F5344CB8AC3E}">
        <p14:creationId xmlns:p14="http://schemas.microsoft.com/office/powerpoint/2010/main" val="500419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7105227" y="1774588"/>
            <a:ext cx="609600" cy="1231106"/>
          </a:xfrm>
          <a:prstGeom prst="rect">
            <a:avLst/>
          </a:prstGeom>
          <a:noFill/>
        </p:spPr>
        <p:txBody>
          <a:bodyPr wrap="square" lIns="0" tIns="0" rIns="0" bIns="0" rtlCol="0" anchor="t" anchorCtr="0">
            <a:spAutoFit/>
          </a:bodyPr>
          <a:lstStyle/>
          <a:p>
            <a:r>
              <a:rPr lang="en-US" sz="8000" dirty="0">
                <a:solidFill>
                  <a:prstClr val="white"/>
                </a:solidFill>
                <a:effectLst>
                  <a:outerShdw blurRad="38100" dist="38100" dir="2700000" algn="tl">
                    <a:srgbClr val="000000">
                      <a:alpha val="43137"/>
                    </a:srgbClr>
                  </a:outerShdw>
                </a:effectLst>
                <a:ea typeface="MS PGothic" charset="0"/>
              </a:rPr>
              <a:t>{</a:t>
            </a:r>
            <a:endParaRPr lang="en-US" sz="8000" dirty="0">
              <a:solidFill>
                <a:prstClr val="white"/>
              </a:solidFill>
              <a:effectLst>
                <a:outerShdw blurRad="38100" dist="38100" dir="2700000" algn="tl">
                  <a:srgbClr val="000000">
                    <a:alpha val="43137"/>
                  </a:srgbClr>
                </a:outerShdw>
              </a:effectLst>
              <a:ea typeface="MS PGothic" charset="0"/>
            </a:endParaRPr>
          </a:p>
        </p:txBody>
      </p:sp>
      <p:sp>
        <p:nvSpPr>
          <p:cNvPr id="3" name="Content Placeholder 2"/>
          <p:cNvSpPr>
            <a:spLocks noGrp="1"/>
          </p:cNvSpPr>
          <p:nvPr>
            <p:ph idx="1"/>
          </p:nvPr>
        </p:nvSpPr>
        <p:spPr>
          <a:xfrm>
            <a:off x="1117600" y="685801"/>
            <a:ext cx="57912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0" y="685801"/>
            <a:ext cx="34544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B3DB23F-FE7E-407D-8563-A9D467421D77}" type="datetimeFigureOut">
              <a:rPr lang="en-US" smtClean="0">
                <a:solidFill>
                  <a:prstClr val="white">
                    <a:alpha val="60000"/>
                  </a:prstClr>
                </a:solidFill>
                <a:latin typeface="Century Gothic"/>
              </a:rPr>
              <a:pPr/>
              <a:t>10/1/2014</a:t>
            </a:fld>
            <a:endParaRPr lang="en-US">
              <a:solidFill>
                <a:prstClr val="white">
                  <a:alpha val="60000"/>
                </a:prstClr>
              </a:solidFill>
              <a:latin typeface="Century Gothic"/>
            </a:endParaRPr>
          </a:p>
        </p:txBody>
      </p:sp>
      <p:sp>
        <p:nvSpPr>
          <p:cNvPr id="16" name="Slide Number Placeholder 15"/>
          <p:cNvSpPr>
            <a:spLocks noGrp="1"/>
          </p:cNvSpPr>
          <p:nvPr>
            <p:ph type="sldNum" sz="quarter" idx="11"/>
          </p:nvPr>
        </p:nvSpPr>
        <p:spPr/>
        <p:txBody>
          <a:bodyPr/>
          <a:lstStyle/>
          <a:p>
            <a:fld id="{E7E0D9E1-9936-4591-BF2B-33F05A7F8BCC}" type="slidenum">
              <a:rPr lang="en-US" smtClean="0">
                <a:solidFill>
                  <a:prstClr val="white">
                    <a:alpha val="60000"/>
                  </a:prstClr>
                </a:solidFill>
                <a:latin typeface="Century Gothic"/>
              </a:rPr>
              <a:pPr/>
              <a:t>‹#›</a:t>
            </a:fld>
            <a:endParaRPr lang="en-US">
              <a:solidFill>
                <a:prstClr val="white">
                  <a:alpha val="60000"/>
                </a:prstClr>
              </a:solidFill>
              <a:latin typeface="Century Gothic"/>
            </a:endParaRPr>
          </a:p>
        </p:txBody>
      </p:sp>
      <p:sp>
        <p:nvSpPr>
          <p:cNvPr id="17" name="Footer Placeholder 16"/>
          <p:cNvSpPr>
            <a:spLocks noGrp="1"/>
          </p:cNvSpPr>
          <p:nvPr>
            <p:ph type="ftr" sz="quarter" idx="12"/>
          </p:nvPr>
        </p:nvSpPr>
        <p:spPr/>
        <p:txBody>
          <a:bodyPr/>
          <a:lstStyle/>
          <a:p>
            <a:endParaRPr lang="en-US">
              <a:solidFill>
                <a:prstClr val="white">
                  <a:alpha val="60000"/>
                </a:prstClr>
              </a:solidFill>
              <a:latin typeface="Century Gothic"/>
            </a:endParaRPr>
          </a:p>
        </p:txBody>
      </p:sp>
      <p:sp>
        <p:nvSpPr>
          <p:cNvPr id="18" name="Title 17"/>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35623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625600" y="612776"/>
            <a:ext cx="89408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3657600" y="3453047"/>
            <a:ext cx="67056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3247136" y="3331464"/>
            <a:ext cx="609600" cy="923330"/>
          </a:xfrm>
          <a:prstGeom prst="rect">
            <a:avLst/>
          </a:prstGeom>
          <a:noFill/>
        </p:spPr>
        <p:txBody>
          <a:bodyPr wrap="square" lIns="0" tIns="0" rIns="0" bIns="0" rtlCol="0" anchor="t" anchorCtr="0">
            <a:spAutoFit/>
          </a:bodyPr>
          <a:lstStyle/>
          <a:p>
            <a:r>
              <a:rPr lang="en-US" sz="6000" dirty="0">
                <a:solidFill>
                  <a:prstClr val="white"/>
                </a:solidFill>
                <a:effectLst>
                  <a:outerShdw blurRad="38100" dist="38100" dir="2700000" algn="tl">
                    <a:srgbClr val="000000">
                      <a:alpha val="43137"/>
                    </a:srgbClr>
                  </a:outerShdw>
                </a:effectLst>
                <a:ea typeface="MS PGothic" charset="0"/>
              </a:rPr>
              <a:t>{</a:t>
            </a:r>
            <a:endParaRPr lang="en-US" sz="6000" dirty="0">
              <a:solidFill>
                <a:prstClr val="white"/>
              </a:solidFill>
              <a:effectLst>
                <a:outerShdw blurRad="38100" dist="38100" dir="2700000" algn="tl">
                  <a:srgbClr val="000000">
                    <a:alpha val="43137"/>
                  </a:srgbClr>
                </a:outerShdw>
              </a:effectLst>
              <a:ea typeface="MS PGothic" charset="0"/>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B3DB23F-FE7E-407D-8563-A9D467421D77}" type="datetimeFigureOut">
              <a:rPr lang="en-US" smtClean="0">
                <a:solidFill>
                  <a:prstClr val="white">
                    <a:alpha val="60000"/>
                  </a:prstClr>
                </a:solidFill>
                <a:latin typeface="Century Gothic"/>
              </a:rPr>
              <a:pPr/>
              <a:t>10/1/2014</a:t>
            </a:fld>
            <a:endParaRPr lang="en-US">
              <a:solidFill>
                <a:prstClr val="white">
                  <a:alpha val="60000"/>
                </a:prstClr>
              </a:solidFill>
              <a:latin typeface="Century Gothic"/>
            </a:endParaRPr>
          </a:p>
        </p:txBody>
      </p:sp>
      <p:sp>
        <p:nvSpPr>
          <p:cNvPr id="14" name="Slide Number Placeholder 13"/>
          <p:cNvSpPr>
            <a:spLocks noGrp="1"/>
          </p:cNvSpPr>
          <p:nvPr>
            <p:ph type="sldNum" sz="quarter" idx="11"/>
          </p:nvPr>
        </p:nvSpPr>
        <p:spPr/>
        <p:txBody>
          <a:bodyPr/>
          <a:lstStyle/>
          <a:p>
            <a:fld id="{E7E0D9E1-9936-4591-BF2B-33F05A7F8BCC}" type="slidenum">
              <a:rPr lang="en-US" smtClean="0">
                <a:solidFill>
                  <a:prstClr val="white">
                    <a:alpha val="60000"/>
                  </a:prstClr>
                </a:solidFill>
                <a:latin typeface="Century Gothic"/>
              </a:rPr>
              <a:pPr/>
              <a:t>‹#›</a:t>
            </a:fld>
            <a:endParaRPr lang="en-US">
              <a:solidFill>
                <a:prstClr val="white">
                  <a:alpha val="60000"/>
                </a:prstClr>
              </a:solidFill>
              <a:latin typeface="Century Gothic"/>
            </a:endParaRPr>
          </a:p>
        </p:txBody>
      </p:sp>
      <p:sp>
        <p:nvSpPr>
          <p:cNvPr id="15" name="Footer Placeholder 14"/>
          <p:cNvSpPr>
            <a:spLocks noGrp="1"/>
          </p:cNvSpPr>
          <p:nvPr>
            <p:ph type="ftr" sz="quarter" idx="12"/>
          </p:nvPr>
        </p:nvSpPr>
        <p:spPr/>
        <p:txBody>
          <a:bodyPr/>
          <a:lstStyle/>
          <a:p>
            <a:endParaRPr lang="en-US">
              <a:solidFill>
                <a:prstClr val="white">
                  <a:alpha val="60000"/>
                </a:prstClr>
              </a:solidFill>
              <a:latin typeface="Century Gothic"/>
            </a:endParaRPr>
          </a:p>
        </p:txBody>
      </p:sp>
    </p:spTree>
    <p:extLst>
      <p:ext uri="{BB962C8B-B14F-4D97-AF65-F5344CB8AC3E}">
        <p14:creationId xmlns:p14="http://schemas.microsoft.com/office/powerpoint/2010/main" val="262567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Oval 7"/>
          <p:cNvSpPr/>
          <p:nvPr/>
        </p:nvSpPr>
        <p:spPr>
          <a:xfrm rot="19724275">
            <a:off x="1830961" y="1038441"/>
            <a:ext cx="965416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Oval 8"/>
          <p:cNvSpPr/>
          <p:nvPr/>
        </p:nvSpPr>
        <p:spPr>
          <a:xfrm rot="17656910">
            <a:off x="557464" y="419133"/>
            <a:ext cx="5538472" cy="5973945"/>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p:nvSpPr>
        <p:spPr>
          <a:xfrm rot="19724275">
            <a:off x="4370607" y="116855"/>
            <a:ext cx="8639149"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1036320" y="4876800"/>
            <a:ext cx="100584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844800" y="685802"/>
            <a:ext cx="8128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00" y="6154739"/>
            <a:ext cx="28448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B3DB23F-FE7E-407D-8563-A9D467421D77}" type="datetimeFigureOut">
              <a:rPr lang="en-US" smtClean="0">
                <a:solidFill>
                  <a:prstClr val="white">
                    <a:alpha val="60000"/>
                  </a:prstClr>
                </a:solidFill>
                <a:ea typeface="MS PGothic" charset="0"/>
              </a:rPr>
              <a:pPr/>
              <a:t>10/1/2014</a:t>
            </a:fld>
            <a:endParaRPr lang="en-US">
              <a:solidFill>
                <a:prstClr val="white">
                  <a:alpha val="60000"/>
                </a:prstClr>
              </a:solidFill>
              <a:ea typeface="MS PGothic" charset="0"/>
            </a:endParaRPr>
          </a:p>
        </p:txBody>
      </p:sp>
      <p:sp>
        <p:nvSpPr>
          <p:cNvPr id="5" name="Footer Placeholder 4"/>
          <p:cNvSpPr>
            <a:spLocks noGrp="1"/>
          </p:cNvSpPr>
          <p:nvPr>
            <p:ph type="ftr" sz="quarter" idx="3"/>
          </p:nvPr>
        </p:nvSpPr>
        <p:spPr>
          <a:xfrm>
            <a:off x="1097280" y="6154739"/>
            <a:ext cx="6096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solidFill>
                <a:prstClr val="white">
                  <a:alpha val="60000"/>
                </a:prstClr>
              </a:solidFill>
              <a:ea typeface="MS PGothic" charset="0"/>
            </a:endParaRPr>
          </a:p>
        </p:txBody>
      </p:sp>
      <p:sp>
        <p:nvSpPr>
          <p:cNvPr id="6" name="Slide Number Placeholder 5"/>
          <p:cNvSpPr>
            <a:spLocks noGrp="1"/>
          </p:cNvSpPr>
          <p:nvPr>
            <p:ph type="sldNum" sz="quarter" idx="4"/>
          </p:nvPr>
        </p:nvSpPr>
        <p:spPr>
          <a:xfrm>
            <a:off x="1097280" y="5842000"/>
            <a:ext cx="28448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E7E0D9E1-9936-4591-BF2B-33F05A7F8BCC}" type="slidenum">
              <a:rPr lang="en-US" smtClean="0">
                <a:solidFill>
                  <a:prstClr val="white">
                    <a:alpha val="60000"/>
                  </a:prstClr>
                </a:solidFill>
                <a:ea typeface="MS PGothic" charset="0"/>
              </a:rPr>
              <a:pPr/>
              <a:t>‹#›</a:t>
            </a:fld>
            <a:endParaRPr lang="en-US">
              <a:solidFill>
                <a:prstClr val="white">
                  <a:alpha val="60000"/>
                </a:prstClr>
              </a:solidFill>
              <a:ea typeface="MS PGothic" charset="0"/>
            </a:endParaRPr>
          </a:p>
        </p:txBody>
      </p:sp>
    </p:spTree>
    <p:extLst>
      <p:ext uri="{BB962C8B-B14F-4D97-AF65-F5344CB8AC3E}">
        <p14:creationId xmlns:p14="http://schemas.microsoft.com/office/powerpoint/2010/main" val="49738563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215390"/>
            <a:ext cx="7543800" cy="2152650"/>
          </a:xfrm>
        </p:spPr>
        <p:txBody>
          <a:bodyPr/>
          <a:lstStyle/>
          <a:p>
            <a:r>
              <a:rPr lang="en-US" dirty="0" smtClean="0"/>
              <a:t>In Christ’s Image: Male and Female</a:t>
            </a:r>
            <a:endParaRPr lang="en-US" dirty="0"/>
          </a:p>
        </p:txBody>
      </p:sp>
      <p:sp>
        <p:nvSpPr>
          <p:cNvPr id="3" name="Subtitle 2"/>
          <p:cNvSpPr>
            <a:spLocks noGrp="1"/>
          </p:cNvSpPr>
          <p:nvPr>
            <p:ph type="subTitle" idx="1"/>
          </p:nvPr>
        </p:nvSpPr>
        <p:spPr/>
        <p:txBody>
          <a:bodyPr/>
          <a:lstStyle/>
          <a:p>
            <a:r>
              <a:rPr lang="en-US" dirty="0" smtClean="0"/>
              <a:t>In the Church– 1 Cor. 11 &amp; 14</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267200" y="4455078"/>
            <a:ext cx="3200400" cy="2402923"/>
          </a:xfrm>
          <a:prstGeom prst="rect">
            <a:avLst/>
          </a:prstGeom>
        </p:spPr>
      </p:pic>
    </p:spTree>
    <p:extLst>
      <p:ext uri="{BB962C8B-B14F-4D97-AF65-F5344CB8AC3E}">
        <p14:creationId xmlns:p14="http://schemas.microsoft.com/office/powerpoint/2010/main" val="2623043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800" dirty="0"/>
              <a:t>      </a:t>
            </a:r>
            <a:endParaRPr lang="en-US" sz="28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0675" y="381000"/>
            <a:ext cx="9067800" cy="4267200"/>
          </a:xfrm>
          <a:prstGeom prst="rect">
            <a:avLst/>
          </a:prstGeom>
        </p:spPr>
      </p:pic>
    </p:spTree>
    <p:extLst>
      <p:ext uri="{BB962C8B-B14F-4D97-AF65-F5344CB8AC3E}">
        <p14:creationId xmlns:p14="http://schemas.microsoft.com/office/powerpoint/2010/main" val="901153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800" dirty="0"/>
              <a:t>      </a:t>
            </a:r>
          </a:p>
        </p:txBody>
      </p:sp>
      <p:sp>
        <p:nvSpPr>
          <p:cNvPr id="3" name="Title 2"/>
          <p:cNvSpPr>
            <a:spLocks noGrp="1"/>
          </p:cNvSpPr>
          <p:nvPr>
            <p:ph type="title"/>
          </p:nvPr>
        </p:nvSpPr>
        <p:spPr/>
        <p:txBody>
          <a:bodyPr/>
          <a:lstStyle/>
          <a:p>
            <a:r>
              <a:rPr lang="en-US" sz="3600" dirty="0"/>
              <a:t>In Christ’s Image: In the Church</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1" y="533401"/>
            <a:ext cx="3857143" cy="439714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264377"/>
            <a:ext cx="3276600" cy="4739037"/>
          </a:xfrm>
          <a:prstGeom prst="rect">
            <a:avLst/>
          </a:prstGeom>
        </p:spPr>
      </p:pic>
    </p:spTree>
    <p:extLst>
      <p:ext uri="{BB962C8B-B14F-4D97-AF65-F5344CB8AC3E}">
        <p14:creationId xmlns:p14="http://schemas.microsoft.com/office/powerpoint/2010/main" val="3204279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800" dirty="0"/>
              <a:t>“But I want you to understand that the head of every man is Christ, the head of a woman is her husband, and the head of Christ is God. Any man who prays or prophecies with his head covered dishonors his head, but any woman who prays or prophecies with her head unveiled dishonors her head….” 1 Cor</a:t>
            </a:r>
            <a:r>
              <a:rPr lang="en-US" sz="2800" dirty="0"/>
              <a:t>.</a:t>
            </a:r>
            <a:r>
              <a:rPr lang="en-US" sz="2800" dirty="0"/>
              <a:t> 11:3-5</a:t>
            </a:r>
            <a:endParaRPr lang="en-US" sz="28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2166557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8288" indent="0">
              <a:buNone/>
            </a:pPr>
            <a:endParaRPr lang="en-US" sz="3600" dirty="0"/>
          </a:p>
          <a:p>
            <a:pPr marL="18288" indent="0">
              <a:buNone/>
            </a:pPr>
            <a:endParaRPr lang="en-US" sz="3600" dirty="0"/>
          </a:p>
          <a:p>
            <a:pPr marL="18288" indent="0">
              <a:buNone/>
            </a:pPr>
            <a:endParaRPr lang="en-US" sz="3600" dirty="0"/>
          </a:p>
          <a:p>
            <a:pPr marL="18288" indent="0">
              <a:buNone/>
            </a:pPr>
            <a:endParaRPr lang="en-US" sz="3600" dirty="0"/>
          </a:p>
          <a:p>
            <a:pPr marL="18288" indent="0">
              <a:buNone/>
            </a:pPr>
            <a:r>
              <a:rPr lang="en-US" sz="3600" dirty="0"/>
              <a:t>Intelligence is the ability to discern relationships.</a:t>
            </a:r>
            <a:endParaRPr lang="en-US" sz="3600" dirty="0"/>
          </a:p>
          <a:p>
            <a:endParaRPr lang="en-US"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800600" y="754455"/>
            <a:ext cx="2476500" cy="2179320"/>
          </a:xfrm>
          <a:prstGeom prst="rect">
            <a:avLst/>
          </a:prstGeom>
        </p:spPr>
      </p:pic>
    </p:spTree>
    <p:extLst>
      <p:ext uri="{BB962C8B-B14F-4D97-AF65-F5344CB8AC3E}">
        <p14:creationId xmlns:p14="http://schemas.microsoft.com/office/powerpoint/2010/main" val="367917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800" dirty="0"/>
              <a:t>      Let ardor be done in order.</a:t>
            </a:r>
          </a:p>
          <a:p>
            <a:pPr marL="18288" indent="0" algn="ctr">
              <a:buNone/>
            </a:pPr>
            <a:r>
              <a:rPr lang="en-US" sz="2800" dirty="0"/>
              <a:t>1 Cor.  14:40</a:t>
            </a:r>
            <a:endParaRPr lang="en-US" sz="28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3381322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657600" y="838200"/>
          <a:ext cx="60960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sz="3600" dirty="0"/>
              <a:t>In Christ’s Image: In the Church</a:t>
            </a:r>
            <a:endParaRPr lang="en-US" sz="3600" dirty="0"/>
          </a:p>
        </p:txBody>
      </p:sp>
      <p:sp>
        <p:nvSpPr>
          <p:cNvPr id="5" name="Rounded Rectangle 4"/>
          <p:cNvSpPr/>
          <p:nvPr/>
        </p:nvSpPr>
        <p:spPr>
          <a:xfrm>
            <a:off x="6400800" y="304800"/>
            <a:ext cx="2667000" cy="8382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prstClr val="black"/>
                </a:solidFill>
              </a:rPr>
              <a:t>God</a:t>
            </a:r>
            <a:endParaRPr lang="en-US" sz="3600" dirty="0">
              <a:solidFill>
                <a:prstClr val="black"/>
              </a:solidFill>
            </a:endParaRPr>
          </a:p>
        </p:txBody>
      </p:sp>
      <p:sp>
        <p:nvSpPr>
          <p:cNvPr id="6" name="Oval 5"/>
          <p:cNvSpPr/>
          <p:nvPr/>
        </p:nvSpPr>
        <p:spPr>
          <a:xfrm>
            <a:off x="2209800" y="1981200"/>
            <a:ext cx="3429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rPr>
              <a:t>Exercising spiritual gifts while honoring relationships</a:t>
            </a:r>
            <a:endParaRPr lang="en-US" sz="2400" dirty="0">
              <a:solidFill>
                <a:prstClr val="white"/>
              </a:solidFill>
            </a:endParaRPr>
          </a:p>
        </p:txBody>
      </p:sp>
    </p:spTree>
    <p:extLst>
      <p:ext uri="{BB962C8B-B14F-4D97-AF65-F5344CB8AC3E}">
        <p14:creationId xmlns:p14="http://schemas.microsoft.com/office/powerpoint/2010/main" val="3996454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7600" y="685802"/>
            <a:ext cx="6096000" cy="4038599"/>
          </a:xfrm>
        </p:spPr>
        <p:txBody>
          <a:bodyPr>
            <a:normAutofit fontScale="62500" lnSpcReduction="20000"/>
          </a:bodyPr>
          <a:lstStyle/>
          <a:p>
            <a:pPr marL="18288" indent="0">
              <a:buNone/>
            </a:pPr>
            <a:endParaRPr lang="en-US" sz="3600" dirty="0"/>
          </a:p>
          <a:p>
            <a:pPr marL="18288" indent="0">
              <a:buNone/>
            </a:pPr>
            <a:r>
              <a:rPr lang="en-US" sz="3800" dirty="0"/>
              <a:t>Spiritual abilities must integrate with functional responsibility. </a:t>
            </a:r>
          </a:p>
          <a:p>
            <a:pPr marL="18288" indent="0">
              <a:buNone/>
            </a:pPr>
            <a:endParaRPr lang="en-US" sz="3800" dirty="0"/>
          </a:p>
          <a:p>
            <a:pPr>
              <a:buFont typeface="Wingdings" panose="05000000000000000000" pitchFamily="2" charset="2"/>
              <a:buChar char="§"/>
            </a:pPr>
            <a:r>
              <a:rPr lang="en-US" sz="3800" dirty="0"/>
              <a:t>Gifting does not override relating or we would need to leave our wedding rings at the door.</a:t>
            </a:r>
          </a:p>
          <a:p>
            <a:pPr marL="18288" indent="0">
              <a:buNone/>
            </a:pPr>
            <a:endParaRPr lang="en-US" sz="3800" dirty="0"/>
          </a:p>
          <a:p>
            <a:pPr>
              <a:buFont typeface="Wingdings" panose="05000000000000000000" pitchFamily="2" charset="2"/>
              <a:buChar char="§"/>
            </a:pPr>
            <a:r>
              <a:rPr lang="en-US" sz="3800" dirty="0"/>
              <a:t>Relating must not suppress gifting or we are telling the Holy Spirit not to come to our church.</a:t>
            </a:r>
            <a:endParaRPr lang="en-US" sz="38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3367640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Spiritual gifts are poured out on believers without regard to gender. </a:t>
            </a:r>
          </a:p>
          <a:p>
            <a:endParaRPr lang="en-US" dirty="0"/>
          </a:p>
          <a:p>
            <a:r>
              <a:rPr lang="en-US" dirty="0" smtClean="0"/>
              <a:t>This affirms the equality of essence in the image of Christ.</a:t>
            </a:r>
            <a:endParaRPr lang="en-US"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6230873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905000" y="533400"/>
          <a:ext cx="7848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sz="3600" dirty="0"/>
              <a:t>In Christ’s Image: In the Church</a:t>
            </a:r>
            <a:endParaRPr lang="en-US" sz="3600" dirty="0"/>
          </a:p>
        </p:txBody>
      </p:sp>
      <p:sp>
        <p:nvSpPr>
          <p:cNvPr id="5" name="TextBox 4"/>
          <p:cNvSpPr txBox="1"/>
          <p:nvPr/>
        </p:nvSpPr>
        <p:spPr>
          <a:xfrm>
            <a:off x="2037030" y="3962401"/>
            <a:ext cx="2362200" cy="830997"/>
          </a:xfrm>
          <a:prstGeom prst="rect">
            <a:avLst/>
          </a:prstGeom>
          <a:noFill/>
        </p:spPr>
        <p:txBody>
          <a:bodyPr wrap="square" rtlCol="0">
            <a:spAutoFit/>
          </a:bodyPr>
          <a:lstStyle/>
          <a:p>
            <a:r>
              <a:rPr lang="en-US" sz="2400" dirty="0">
                <a:solidFill>
                  <a:prstClr val="white"/>
                </a:solidFill>
                <a:ea typeface="MS PGothic" charset="0"/>
              </a:rPr>
              <a:t>I Cor. 12:4-6 Gifting</a:t>
            </a:r>
            <a:endParaRPr lang="en-US" sz="2400" dirty="0">
              <a:solidFill>
                <a:prstClr val="white"/>
              </a:solidFill>
              <a:ea typeface="MS PGothic" charset="0"/>
            </a:endParaRPr>
          </a:p>
        </p:txBody>
      </p:sp>
    </p:spTree>
    <p:extLst>
      <p:ext uri="{BB962C8B-B14F-4D97-AF65-F5344CB8AC3E}">
        <p14:creationId xmlns:p14="http://schemas.microsoft.com/office/powerpoint/2010/main" val="3771787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3200" dirty="0"/>
              <a:t>Enthusiasm requires propriety to be sustainable. </a:t>
            </a:r>
          </a:p>
          <a:p>
            <a:pPr marL="18288" indent="0">
              <a:buNone/>
            </a:pPr>
            <a:endParaRPr lang="en-US" sz="32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3222674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800" dirty="0"/>
              <a:t>      When you come together, each one has a hymn, a lesson, a revelation, a tongue, or an interpretation. Let all things be done for edification. 14:26 </a:t>
            </a:r>
          </a:p>
          <a:p>
            <a:pPr marL="18288" indent="0" algn="ctr">
              <a:buNone/>
            </a:pPr>
            <a:r>
              <a:rPr lang="en-US" sz="2800" dirty="0">
                <a:solidFill>
                  <a:srgbClr val="FFFF00"/>
                </a:solidFill>
              </a:rPr>
              <a:t>Order ardor!</a:t>
            </a:r>
            <a:endParaRPr lang="en-US" sz="2800" dirty="0">
              <a:solidFill>
                <a:srgbClr val="FFFF00"/>
              </a:solidFill>
            </a:endParaRPr>
          </a:p>
        </p:txBody>
      </p:sp>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2621460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800" dirty="0"/>
              <a:t>The unity of the marriage and unity of the church must never be pitted against each other.</a:t>
            </a:r>
            <a:endParaRPr lang="en-US" sz="28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16126745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828800" y="228600"/>
          <a:ext cx="8610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2209800" y="5410200"/>
            <a:ext cx="7543800" cy="914400"/>
          </a:xfrm>
        </p:spPr>
        <p:txBody>
          <a:bodyPr/>
          <a:lstStyle/>
          <a:p>
            <a:r>
              <a:rPr lang="en-US" sz="3600" dirty="0"/>
              <a:t>In Christ’s Image: In the Church</a:t>
            </a:r>
            <a:endParaRPr lang="en-US" sz="3600" dirty="0"/>
          </a:p>
        </p:txBody>
      </p:sp>
      <p:sp>
        <p:nvSpPr>
          <p:cNvPr id="5" name="TextBox 4"/>
          <p:cNvSpPr txBox="1"/>
          <p:nvPr/>
        </p:nvSpPr>
        <p:spPr>
          <a:xfrm flipH="1">
            <a:off x="3124201" y="606582"/>
            <a:ext cx="6172199" cy="523220"/>
          </a:xfrm>
          <a:prstGeom prst="rect">
            <a:avLst/>
          </a:prstGeom>
          <a:noFill/>
        </p:spPr>
        <p:txBody>
          <a:bodyPr wrap="square" rtlCol="0">
            <a:spAutoFit/>
          </a:bodyPr>
          <a:lstStyle/>
          <a:p>
            <a:pPr algn="ctr"/>
            <a:r>
              <a:rPr lang="en-US" sz="2800" dirty="0">
                <a:solidFill>
                  <a:prstClr val="white"/>
                </a:solidFill>
                <a:ea typeface="MS PGothic" charset="0"/>
              </a:rPr>
              <a:t>Humanity in Four Movements</a:t>
            </a:r>
            <a:endParaRPr lang="en-US" sz="2800" dirty="0">
              <a:solidFill>
                <a:prstClr val="white"/>
              </a:solidFill>
              <a:ea typeface="MS PGothic" charset="0"/>
            </a:endParaRPr>
          </a:p>
        </p:txBody>
      </p:sp>
    </p:spTree>
    <p:extLst>
      <p:ext uri="{BB962C8B-B14F-4D97-AF65-F5344CB8AC3E}">
        <p14:creationId xmlns:p14="http://schemas.microsoft.com/office/powerpoint/2010/main" val="1589989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800" dirty="0"/>
              <a:t>      As in all the churches of the saints, women should keep silence in the churches. For they are not permitted to speak, but should be subordinate, even as the law says. If there is anything they desire to know, let them ask their husbands at home. For it is shameful for a woman to speak in church. 1 Cor. 14:33-36</a:t>
            </a:r>
            <a:endParaRPr lang="en-US" sz="28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3547877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2200" y="685802"/>
            <a:ext cx="7391400" cy="4343399"/>
          </a:xfrm>
        </p:spPr>
        <p:txBody>
          <a:bodyPr>
            <a:normAutofit fontScale="92500"/>
          </a:bodyPr>
          <a:lstStyle/>
          <a:p>
            <a:pPr marL="18288" indent="0">
              <a:buNone/>
            </a:pPr>
            <a:r>
              <a:rPr lang="en-US" sz="2800" dirty="0"/>
              <a:t>      Four interpretations of 1 Cor. 14:34</a:t>
            </a:r>
          </a:p>
          <a:p>
            <a:pPr marL="18288" indent="0">
              <a:buNone/>
            </a:pPr>
            <a:endParaRPr lang="en-US" sz="2800" dirty="0"/>
          </a:p>
          <a:p>
            <a:pPr>
              <a:buFont typeface="Arial" panose="020B0604020202020204" pitchFamily="34" charset="0"/>
              <a:buChar char="•"/>
            </a:pPr>
            <a:r>
              <a:rPr lang="en-US" sz="2800" dirty="0"/>
              <a:t>Delete it since it is okay to pray and prophecy.</a:t>
            </a:r>
          </a:p>
          <a:p>
            <a:pPr>
              <a:buFont typeface="Arial" panose="020B0604020202020204" pitchFamily="34" charset="0"/>
              <a:buChar char="•"/>
            </a:pPr>
            <a:r>
              <a:rPr lang="en-US" sz="2800" dirty="0"/>
              <a:t>Don’t </a:t>
            </a:r>
            <a:r>
              <a:rPr lang="en-US" sz="2800" dirty="0"/>
              <a:t>condone disruptive conversations in worship.</a:t>
            </a:r>
          </a:p>
          <a:p>
            <a:pPr>
              <a:buFont typeface="Arial" panose="020B0604020202020204" pitchFamily="34" charset="0"/>
              <a:buChar char="•"/>
            </a:pPr>
            <a:r>
              <a:rPr lang="en-US" sz="2800" dirty="0"/>
              <a:t>Obey it but it is okay to pray and prophesy.</a:t>
            </a:r>
          </a:p>
          <a:p>
            <a:pPr>
              <a:buFont typeface="Arial" panose="020B0604020202020204" pitchFamily="34" charset="0"/>
              <a:buChar char="•"/>
            </a:pPr>
            <a:r>
              <a:rPr lang="en-US" sz="2800" dirty="0"/>
              <a:t>Orchestrate loyalties to home and church. Get win-wins.</a:t>
            </a:r>
          </a:p>
          <a:p>
            <a:pPr marL="18288" indent="0">
              <a:buNone/>
            </a:pPr>
            <a:endParaRPr lang="en-US" sz="2800" dirty="0"/>
          </a:p>
          <a:p>
            <a:pPr>
              <a:buFont typeface="Arial" panose="020B0604020202020204" pitchFamily="34" charset="0"/>
              <a:buChar char="•"/>
            </a:pPr>
            <a:endParaRPr lang="en-US" sz="28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13243416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2200" y="685802"/>
            <a:ext cx="7391400" cy="4343399"/>
          </a:xfrm>
        </p:spPr>
        <p:txBody>
          <a:bodyPr>
            <a:normAutofit/>
          </a:bodyPr>
          <a:lstStyle/>
          <a:p>
            <a:pPr marL="18288" indent="0">
              <a:buNone/>
            </a:pPr>
            <a:r>
              <a:rPr lang="en-US" sz="2800" dirty="0"/>
              <a:t>      “But if all prophesy…” Why is prophesy so important?</a:t>
            </a:r>
          </a:p>
          <a:p>
            <a:pPr marL="18288" indent="0">
              <a:buNone/>
            </a:pPr>
            <a:endParaRPr lang="en-US" sz="2800" dirty="0"/>
          </a:p>
          <a:p>
            <a:pPr marL="18288" indent="0">
              <a:buNone/>
            </a:pPr>
            <a:r>
              <a:rPr lang="en-US" sz="2800" dirty="0"/>
              <a:t>The Spirit of Christ is the spirit of prophecy.</a:t>
            </a:r>
          </a:p>
          <a:p>
            <a:pPr>
              <a:buFont typeface="Arial" panose="020B0604020202020204" pitchFamily="34" charset="0"/>
              <a:buChar char="•"/>
            </a:pPr>
            <a:endParaRPr lang="en-US" sz="28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21751061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 Christ’s Image</a:t>
            </a:r>
            <a:endParaRPr lang="en-US" dirty="0"/>
          </a:p>
        </p:txBody>
      </p:sp>
      <p:sp>
        <p:nvSpPr>
          <p:cNvPr id="3" name="Subtitle 2"/>
          <p:cNvSpPr>
            <a:spLocks noGrp="1"/>
          </p:cNvSpPr>
          <p:nvPr>
            <p:ph type="subTitle" idx="1"/>
          </p:nvPr>
        </p:nvSpPr>
        <p:spPr/>
        <p:txBody>
          <a:bodyPr/>
          <a:lstStyle/>
          <a:p>
            <a:r>
              <a:rPr lang="en-US" dirty="0" smtClean="0"/>
              <a:t>In the Church – 1 Peter 3:1-7</a:t>
            </a:r>
            <a:endParaRPr lang="en-US" dirty="0"/>
          </a:p>
        </p:txBody>
      </p:sp>
    </p:spTree>
    <p:extLst>
      <p:ext uri="{BB962C8B-B14F-4D97-AF65-F5344CB8AC3E}">
        <p14:creationId xmlns:p14="http://schemas.microsoft.com/office/powerpoint/2010/main" val="367254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800" dirty="0"/>
              <a:t>      </a:t>
            </a:r>
            <a:endParaRPr lang="en-US" sz="28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750" y="452674"/>
            <a:ext cx="7217850" cy="4498449"/>
          </a:xfrm>
          <a:prstGeom prst="rect">
            <a:avLst/>
          </a:prstGeom>
        </p:spPr>
      </p:pic>
    </p:spTree>
    <p:extLst>
      <p:ext uri="{BB962C8B-B14F-4D97-AF65-F5344CB8AC3E}">
        <p14:creationId xmlns:p14="http://schemas.microsoft.com/office/powerpoint/2010/main" val="1747765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800" dirty="0"/>
              <a:t>      </a:t>
            </a:r>
            <a:endParaRPr lang="en-US" sz="28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4601" y="152400"/>
            <a:ext cx="7016121" cy="4672736"/>
          </a:xfrm>
          <a:prstGeom prst="rect">
            <a:avLst/>
          </a:prstGeom>
        </p:spPr>
      </p:pic>
    </p:spTree>
    <p:extLst>
      <p:ext uri="{BB962C8B-B14F-4D97-AF65-F5344CB8AC3E}">
        <p14:creationId xmlns:p14="http://schemas.microsoft.com/office/powerpoint/2010/main" val="3850615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800" dirty="0"/>
              <a:t>Ardor over order makes worship confusing.</a:t>
            </a:r>
          </a:p>
          <a:p>
            <a:pPr marL="18288" indent="0">
              <a:buNone/>
            </a:pPr>
            <a:r>
              <a:rPr lang="en-US" sz="2800" dirty="0"/>
              <a:t>Order over ardor makes worship unconvincing. </a:t>
            </a:r>
            <a:endParaRPr lang="en-US" sz="2800" dirty="0"/>
          </a:p>
          <a:p>
            <a:pPr marL="18288" indent="0">
              <a:buNone/>
            </a:pPr>
            <a:r>
              <a:rPr lang="en-US" sz="2800" dirty="0"/>
              <a:t>Ordered ardor makes worship believable.</a:t>
            </a:r>
            <a:endParaRPr lang="en-US" sz="28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2182210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800" dirty="0"/>
              <a:t>      When we get ardor ordered:</a:t>
            </a:r>
          </a:p>
          <a:p>
            <a:pPr marL="18288" indent="0">
              <a:buNone/>
            </a:pPr>
            <a:r>
              <a:rPr lang="en-US" sz="2800" dirty="0"/>
              <a:t>“But if all prophesy, and an unbeliever or outsider enters, he is convicted by all , he is called to account by all, the secrets of his heart are disclosed; and so falling on his face, he will worship God and declare that God is really among you.” 14:24-25</a:t>
            </a:r>
            <a:endParaRPr lang="en-US" sz="28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3695645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lgn="ctr">
              <a:buNone/>
            </a:pPr>
            <a:r>
              <a:rPr lang="en-US" sz="2800" dirty="0"/>
              <a:t>      Never be so fearful of wildfire that you snuff out all fire.</a:t>
            </a:r>
          </a:p>
          <a:p>
            <a:pPr marL="18288" indent="0" algn="ctr">
              <a:buNone/>
            </a:pPr>
            <a:r>
              <a:rPr lang="en-US" sz="2800" dirty="0"/>
              <a:t>1 Thess. 5:19</a:t>
            </a:r>
          </a:p>
        </p:txBody>
      </p:sp>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2933164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8288" indent="0">
              <a:buNone/>
            </a:pPr>
            <a:r>
              <a:rPr lang="en-US" sz="2800" dirty="0"/>
              <a:t>      </a:t>
            </a:r>
            <a:endParaRPr lang="en-US" sz="2800" dirty="0"/>
          </a:p>
        </p:txBody>
      </p:sp>
      <p:sp>
        <p:nvSpPr>
          <p:cNvPr id="3" name="Title 2"/>
          <p:cNvSpPr>
            <a:spLocks noGrp="1"/>
          </p:cNvSpPr>
          <p:nvPr>
            <p:ph type="title"/>
          </p:nvPr>
        </p:nvSpPr>
        <p:spPr/>
        <p:txBody>
          <a:bodyPr/>
          <a:lstStyle/>
          <a:p>
            <a:r>
              <a:rPr lang="en-US" sz="3600" dirty="0"/>
              <a:t>In Christ’s Image: In the Church</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786161"/>
            <a:ext cx="9144000" cy="5285678"/>
          </a:xfrm>
          <a:prstGeom prst="rect">
            <a:avLst/>
          </a:prstGeom>
        </p:spPr>
      </p:pic>
    </p:spTree>
    <p:extLst>
      <p:ext uri="{BB962C8B-B14F-4D97-AF65-F5344CB8AC3E}">
        <p14:creationId xmlns:p14="http://schemas.microsoft.com/office/powerpoint/2010/main" val="1643613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7600" y="228601"/>
            <a:ext cx="4648200" cy="4707037"/>
          </a:xfrm>
        </p:spPr>
      </p:pic>
      <p:sp>
        <p:nvSpPr>
          <p:cNvPr id="3" name="Title 2"/>
          <p:cNvSpPr>
            <a:spLocks noGrp="1"/>
          </p:cNvSpPr>
          <p:nvPr>
            <p:ph type="title"/>
          </p:nvPr>
        </p:nvSpPr>
        <p:spPr/>
        <p:txBody>
          <a:bodyPr/>
          <a:lstStyle/>
          <a:p>
            <a:r>
              <a:rPr lang="en-US" sz="3600" dirty="0"/>
              <a:t>In Christ’s Image: In the Church</a:t>
            </a:r>
            <a:endParaRPr lang="en-US" sz="3600" dirty="0"/>
          </a:p>
        </p:txBody>
      </p:sp>
    </p:spTree>
    <p:extLst>
      <p:ext uri="{BB962C8B-B14F-4D97-AF65-F5344CB8AC3E}">
        <p14:creationId xmlns:p14="http://schemas.microsoft.com/office/powerpoint/2010/main" val="2214526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797</Words>
  <Application>Microsoft Office PowerPoint</Application>
  <PresentationFormat>Widescreen</PresentationFormat>
  <Paragraphs>96</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MS PGothic</vt:lpstr>
      <vt:lpstr>Arial</vt:lpstr>
      <vt:lpstr>Book Antiqua</vt:lpstr>
      <vt:lpstr>Calibri</vt:lpstr>
      <vt:lpstr>Century Gothic</vt:lpstr>
      <vt:lpstr>Wingdings</vt:lpstr>
      <vt:lpstr>Elemental</vt:lpstr>
      <vt:lpstr>In Christ’s Image: Male and Female</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 In the Church</vt:lpstr>
      <vt:lpstr>In Christ’s Image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Christ’s Image: Male and Female</dc:title>
  <dc:creator>Vincent Lam</dc:creator>
  <cp:lastModifiedBy>Vincent Lam</cp:lastModifiedBy>
  <cp:revision>1</cp:revision>
  <dcterms:created xsi:type="dcterms:W3CDTF">2014-10-02T05:47:35Z</dcterms:created>
  <dcterms:modified xsi:type="dcterms:W3CDTF">2014-10-02T05:47:47Z</dcterms:modified>
</cp:coreProperties>
</file>